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3"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3" r:id="rId15"/>
    <p:sldId id="270" r:id="rId16"/>
    <p:sldId id="272" r:id="rId17"/>
    <p:sldId id="271" r:id="rId18"/>
    <p:sldId id="275" r:id="rId19"/>
    <p:sldId id="280" r:id="rId20"/>
    <p:sldId id="274" r:id="rId21"/>
    <p:sldId id="276" r:id="rId22"/>
    <p:sldId id="278" r:id="rId23"/>
    <p:sldId id="277" r:id="rId24"/>
    <p:sldId id="281" r:id="rId25"/>
    <p:sldId id="279" r:id="rId26"/>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1C6DA0-717D-A072-1FE6-033F8F031DE6}" v="4" dt="2019-03-11T15:38:35.482"/>
    <p1510:client id="{D459BC27-1BC7-1BFD-537D-F9736A26D62B}" v="3" dt="2019-03-14T22:01:22.0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ek Jaworski" userId="S::nh022137@live.reading.ac.uk::d2601ce5-e1ad-492d-94c9-17235c035755" providerId="AD" clId="Web-{1D6F742A-96D2-676B-6826-0C0E0A9CABA9}"/>
    <pc:docChg chg="modSld">
      <pc:chgData name="Arek Jaworski" userId="S::nh022137@live.reading.ac.uk::d2601ce5-e1ad-492d-94c9-17235c035755" providerId="AD" clId="Web-{1D6F742A-96D2-676B-6826-0C0E0A9CABA9}" dt="2019-03-11T22:20:13.540" v="52" actId="20577"/>
      <pc:docMkLst>
        <pc:docMk/>
      </pc:docMkLst>
      <pc:sldChg chg="mod setBg">
        <pc:chgData name="Arek Jaworski" userId="S::nh022137@live.reading.ac.uk::d2601ce5-e1ad-492d-94c9-17235c035755" providerId="AD" clId="Web-{1D6F742A-96D2-676B-6826-0C0E0A9CABA9}" dt="2019-03-11T22:10:19.435" v="11"/>
        <pc:sldMkLst>
          <pc:docMk/>
          <pc:sldMk cId="525246091" sldId="270"/>
        </pc:sldMkLst>
      </pc:sldChg>
      <pc:sldChg chg="mod setBg">
        <pc:chgData name="Arek Jaworski" userId="S::nh022137@live.reading.ac.uk::d2601ce5-e1ad-492d-94c9-17235c035755" providerId="AD" clId="Web-{1D6F742A-96D2-676B-6826-0C0E0A9CABA9}" dt="2019-03-11T22:10:19.435" v="9"/>
        <pc:sldMkLst>
          <pc:docMk/>
          <pc:sldMk cId="3874276452" sldId="271"/>
        </pc:sldMkLst>
      </pc:sldChg>
      <pc:sldChg chg="mod setBg">
        <pc:chgData name="Arek Jaworski" userId="S::nh022137@live.reading.ac.uk::d2601ce5-e1ad-492d-94c9-17235c035755" providerId="AD" clId="Web-{1D6F742A-96D2-676B-6826-0C0E0A9CABA9}" dt="2019-03-11T22:10:19.435" v="10"/>
        <pc:sldMkLst>
          <pc:docMk/>
          <pc:sldMk cId="1924645761" sldId="272"/>
        </pc:sldMkLst>
      </pc:sldChg>
      <pc:sldChg chg="mod setBg">
        <pc:chgData name="Arek Jaworski" userId="S::nh022137@live.reading.ac.uk::d2601ce5-e1ad-492d-94c9-17235c035755" providerId="AD" clId="Web-{1D6F742A-96D2-676B-6826-0C0E0A9CABA9}" dt="2019-03-11T22:10:19.435" v="8"/>
        <pc:sldMkLst>
          <pc:docMk/>
          <pc:sldMk cId="2073246693" sldId="273"/>
        </pc:sldMkLst>
      </pc:sldChg>
      <pc:sldChg chg="addSp modSp">
        <pc:chgData name="Arek Jaworski" userId="S::nh022137@live.reading.ac.uk::d2601ce5-e1ad-492d-94c9-17235c035755" providerId="AD" clId="Web-{1D6F742A-96D2-676B-6826-0C0E0A9CABA9}" dt="2019-03-11T22:20:05.494" v="50" actId="20577"/>
        <pc:sldMkLst>
          <pc:docMk/>
          <pc:sldMk cId="4168760808" sldId="274"/>
        </pc:sldMkLst>
        <pc:spChg chg="add mod">
          <ac:chgData name="Arek Jaworski" userId="S::nh022137@live.reading.ac.uk::d2601ce5-e1ad-492d-94c9-17235c035755" providerId="AD" clId="Web-{1D6F742A-96D2-676B-6826-0C0E0A9CABA9}" dt="2019-03-11T22:20:05.494" v="50" actId="20577"/>
          <ac:spMkLst>
            <pc:docMk/>
            <pc:sldMk cId="4168760808" sldId="274"/>
            <ac:spMk id="7" creationId="{8353C788-6D70-4177-95F5-81277FFC3639}"/>
          </ac:spMkLst>
        </pc:spChg>
        <pc:spChg chg="add mod">
          <ac:chgData name="Arek Jaworski" userId="S::nh022137@live.reading.ac.uk::d2601ce5-e1ad-492d-94c9-17235c035755" providerId="AD" clId="Web-{1D6F742A-96D2-676B-6826-0C0E0A9CABA9}" dt="2019-03-11T22:19:40.775" v="41" actId="20577"/>
          <ac:spMkLst>
            <pc:docMk/>
            <pc:sldMk cId="4168760808" sldId="274"/>
            <ac:spMk id="11" creationId="{9ABFEA4F-BA39-4C24-8C12-6D4CFA7E9C02}"/>
          </ac:spMkLst>
        </pc:spChg>
        <pc:spChg chg="add mod">
          <ac:chgData name="Arek Jaworski" userId="S::nh022137@live.reading.ac.uk::d2601ce5-e1ad-492d-94c9-17235c035755" providerId="AD" clId="Web-{1D6F742A-96D2-676B-6826-0C0E0A9CABA9}" dt="2019-03-11T22:19:52.337" v="49" actId="1076"/>
          <ac:spMkLst>
            <pc:docMk/>
            <pc:sldMk cId="4168760808" sldId="274"/>
            <ac:spMk id="12" creationId="{D2802CE7-C491-4FAC-87D4-9D7813CB9035}"/>
          </ac:spMkLst>
        </pc:spChg>
      </pc:sldChg>
      <pc:sldChg chg="delSp modSp">
        <pc:chgData name="Arek Jaworski" userId="S::nh022137@live.reading.ac.uk::d2601ce5-e1ad-492d-94c9-17235c035755" providerId="AD" clId="Web-{1D6F742A-96D2-676B-6826-0C0E0A9CABA9}" dt="2019-03-11T22:04:40.202" v="3"/>
        <pc:sldMkLst>
          <pc:docMk/>
          <pc:sldMk cId="2894504394" sldId="275"/>
        </pc:sldMkLst>
        <pc:spChg chg="del mod">
          <ac:chgData name="Arek Jaworski" userId="S::nh022137@live.reading.ac.uk::d2601ce5-e1ad-492d-94c9-17235c035755" providerId="AD" clId="Web-{1D6F742A-96D2-676B-6826-0C0E0A9CABA9}" dt="2019-03-11T22:04:40.202" v="3"/>
          <ac:spMkLst>
            <pc:docMk/>
            <pc:sldMk cId="2894504394" sldId="275"/>
            <ac:spMk id="25" creationId="{27738AA0-DF96-44F2-95A3-C4DDC47AA73C}"/>
          </ac:spMkLst>
        </pc:spChg>
      </pc:sldChg>
      <pc:sldChg chg="modSp">
        <pc:chgData name="Arek Jaworski" userId="S::nh022137@live.reading.ac.uk::d2601ce5-e1ad-492d-94c9-17235c035755" providerId="AD" clId="Web-{1D6F742A-96D2-676B-6826-0C0E0A9CABA9}" dt="2019-03-11T22:18:02.057" v="15" actId="1076"/>
        <pc:sldMkLst>
          <pc:docMk/>
          <pc:sldMk cId="3282845988" sldId="277"/>
        </pc:sldMkLst>
        <pc:spChg chg="mod">
          <ac:chgData name="Arek Jaworski" userId="S::nh022137@live.reading.ac.uk::d2601ce5-e1ad-492d-94c9-17235c035755" providerId="AD" clId="Web-{1D6F742A-96D2-676B-6826-0C0E0A9CABA9}" dt="2019-03-11T22:18:02.057" v="15" actId="1076"/>
          <ac:spMkLst>
            <pc:docMk/>
            <pc:sldMk cId="3282845988" sldId="277"/>
            <ac:spMk id="5" creationId="{D8AC1B1A-1960-4326-94BD-801925BCA25E}"/>
          </ac:spMkLst>
        </pc:spChg>
        <pc:spChg chg="mod">
          <ac:chgData name="Arek Jaworski" userId="S::nh022137@live.reading.ac.uk::d2601ce5-e1ad-492d-94c9-17235c035755" providerId="AD" clId="Web-{1D6F742A-96D2-676B-6826-0C0E0A9CABA9}" dt="2019-03-11T22:18:00.479" v="14" actId="1076"/>
          <ac:spMkLst>
            <pc:docMk/>
            <pc:sldMk cId="3282845988" sldId="277"/>
            <ac:spMk id="6" creationId="{40FB3857-9FDF-4782-90C4-0C04FF546624}"/>
          </ac:spMkLst>
        </pc:spChg>
        <pc:spChg chg="mod">
          <ac:chgData name="Arek Jaworski" userId="S::nh022137@live.reading.ac.uk::d2601ce5-e1ad-492d-94c9-17235c035755" providerId="AD" clId="Web-{1D6F742A-96D2-676B-6826-0C0E0A9CABA9}" dt="2019-03-11T22:17:56.260" v="12" actId="1076"/>
          <ac:spMkLst>
            <pc:docMk/>
            <pc:sldMk cId="3282845988" sldId="277"/>
            <ac:spMk id="10" creationId="{E9499E44-03CF-4D8E-AAAA-A11D4C8160CB}"/>
          </ac:spMkLst>
        </pc:spChg>
        <pc:spChg chg="mod">
          <ac:chgData name="Arek Jaworski" userId="S::nh022137@live.reading.ac.uk::d2601ce5-e1ad-492d-94c9-17235c035755" providerId="AD" clId="Web-{1D6F742A-96D2-676B-6826-0C0E0A9CABA9}" dt="2019-03-11T22:17:58.510" v="13" actId="1076"/>
          <ac:spMkLst>
            <pc:docMk/>
            <pc:sldMk cId="3282845988" sldId="277"/>
            <ac:spMk id="13" creationId="{AD6B19BD-30AE-4E1F-9537-A13DCA85D159}"/>
          </ac:spMkLst>
        </pc:spChg>
      </pc:sldChg>
    </pc:docChg>
  </pc:docChgLst>
  <pc:docChgLst>
    <pc:chgData name="Arek Jaworski" userId="S::nh022137@live.reading.ac.uk::d2601ce5-e1ad-492d-94c9-17235c035755" providerId="AD" clId="Web-{FADED3AF-6DE9-44C4-BC4C-1CAB734C8F30}"/>
    <pc:docChg chg="addSld modSld modMainMaster">
      <pc:chgData name="Arek Jaworski" userId="S::nh022137@live.reading.ac.uk::d2601ce5-e1ad-492d-94c9-17235c035755" providerId="AD" clId="Web-{FADED3AF-6DE9-44C4-BC4C-1CAB734C8F30}" dt="2019-02-27T19:14:40.551" v="301" actId="1076"/>
      <pc:docMkLst>
        <pc:docMk/>
      </pc:docMkLst>
      <pc:sldChg chg="addSp delSp modSp mod setBg setClrOvrMap delDesignElem">
        <pc:chgData name="Arek Jaworski" userId="S::nh022137@live.reading.ac.uk::d2601ce5-e1ad-492d-94c9-17235c035755" providerId="AD" clId="Web-{FADED3AF-6DE9-44C4-BC4C-1CAB734C8F30}" dt="2019-02-27T19:10:28.002" v="231"/>
        <pc:sldMkLst>
          <pc:docMk/>
          <pc:sldMk cId="109857222" sldId="256"/>
        </pc:sldMkLst>
        <pc:spChg chg="mod">
          <ac:chgData name="Arek Jaworski" userId="S::nh022137@live.reading.ac.uk::d2601ce5-e1ad-492d-94c9-17235c035755" providerId="AD" clId="Web-{FADED3AF-6DE9-44C4-BC4C-1CAB734C8F30}" dt="2019-02-27T19:10:28.002" v="231"/>
          <ac:spMkLst>
            <pc:docMk/>
            <pc:sldMk cId="109857222" sldId="256"/>
            <ac:spMk id="2" creationId="{00000000-0000-0000-0000-000000000000}"/>
          </ac:spMkLst>
        </pc:spChg>
        <pc:spChg chg="del mod">
          <ac:chgData name="Arek Jaworski" userId="S::nh022137@live.reading.ac.uk::d2601ce5-e1ad-492d-94c9-17235c035755" providerId="AD" clId="Web-{FADED3AF-6DE9-44C4-BC4C-1CAB734C8F30}" dt="2019-02-27T19:00:58.968" v="66"/>
          <ac:spMkLst>
            <pc:docMk/>
            <pc:sldMk cId="109857222" sldId="256"/>
            <ac:spMk id="3" creationId="{00000000-0000-0000-0000-000000000000}"/>
          </ac:spMkLst>
        </pc:spChg>
        <pc:spChg chg="add">
          <ac:chgData name="Arek Jaworski" userId="S::nh022137@live.reading.ac.uk::d2601ce5-e1ad-492d-94c9-17235c035755" providerId="AD" clId="Web-{FADED3AF-6DE9-44C4-BC4C-1CAB734C8F30}" dt="2019-02-27T19:10:28.002" v="231"/>
          <ac:spMkLst>
            <pc:docMk/>
            <pc:sldMk cId="109857222" sldId="256"/>
            <ac:spMk id="4" creationId="{2FE8DED1-24FF-4A79-873B-ECE3ABE73035}"/>
          </ac:spMkLst>
        </pc:spChg>
        <pc:spChg chg="add">
          <ac:chgData name="Arek Jaworski" userId="S::nh022137@live.reading.ac.uk::d2601ce5-e1ad-492d-94c9-17235c035755" providerId="AD" clId="Web-{FADED3AF-6DE9-44C4-BC4C-1CAB734C8F30}" dt="2019-02-27T19:10:28.002" v="231"/>
          <ac:spMkLst>
            <pc:docMk/>
            <pc:sldMk cId="109857222" sldId="256"/>
            <ac:spMk id="5" creationId="{0AA6A048-501A-4387-906B-B8A8543E7B11}"/>
          </ac:spMkLst>
        </pc:spChg>
        <pc:spChg chg="add del">
          <ac:chgData name="Arek Jaworski" userId="S::nh022137@live.reading.ac.uk::d2601ce5-e1ad-492d-94c9-17235c035755" providerId="AD" clId="Web-{FADED3AF-6DE9-44C4-BC4C-1CAB734C8F30}" dt="2019-02-27T19:10:27.767" v="230"/>
          <ac:spMkLst>
            <pc:docMk/>
            <pc:sldMk cId="109857222" sldId="256"/>
            <ac:spMk id="7" creationId="{21DCC7BA-3740-47E1-91B9-6269381397AE}"/>
          </ac:spMkLst>
        </pc:spChg>
        <pc:spChg chg="add">
          <ac:chgData name="Arek Jaworski" userId="S::nh022137@live.reading.ac.uk::d2601ce5-e1ad-492d-94c9-17235c035755" providerId="AD" clId="Web-{FADED3AF-6DE9-44C4-BC4C-1CAB734C8F30}" dt="2019-02-27T19:00:11.202" v="26"/>
          <ac:spMkLst>
            <pc:docMk/>
            <pc:sldMk cId="109857222" sldId="256"/>
            <ac:spMk id="8" creationId="{C28D0172-F2E0-4763-9C35-F022664959D8}"/>
          </ac:spMkLst>
        </pc:spChg>
        <pc:spChg chg="add del">
          <ac:chgData name="Arek Jaworski" userId="S::nh022137@live.reading.ac.uk::d2601ce5-e1ad-492d-94c9-17235c035755" providerId="AD" clId="Web-{FADED3AF-6DE9-44C4-BC4C-1CAB734C8F30}" dt="2019-02-27T19:10:27.767" v="230"/>
          <ac:spMkLst>
            <pc:docMk/>
            <pc:sldMk cId="109857222" sldId="256"/>
            <ac:spMk id="9" creationId="{84CEFA49-6B2F-4FE6-B6AF-31D49E68C23B}"/>
          </ac:spMkLst>
        </pc:spChg>
        <pc:spChg chg="add">
          <ac:chgData name="Arek Jaworski" userId="S::nh022137@live.reading.ac.uk::d2601ce5-e1ad-492d-94c9-17235c035755" providerId="AD" clId="Web-{FADED3AF-6DE9-44C4-BC4C-1CAB734C8F30}" dt="2019-02-27T19:00:11.202" v="26"/>
          <ac:spMkLst>
            <pc:docMk/>
            <pc:sldMk cId="109857222" sldId="256"/>
            <ac:spMk id="10" creationId="{9F2851FB-E841-4509-8A6D-A416376EA380}"/>
          </ac:spMkLst>
        </pc:spChg>
        <pc:spChg chg="add">
          <ac:chgData name="Arek Jaworski" userId="S::nh022137@live.reading.ac.uk::d2601ce5-e1ad-492d-94c9-17235c035755" providerId="AD" clId="Web-{FADED3AF-6DE9-44C4-BC4C-1CAB734C8F30}" dt="2019-02-27T19:00:11.202" v="26"/>
          <ac:spMkLst>
            <pc:docMk/>
            <pc:sldMk cId="109857222" sldId="256"/>
            <ac:spMk id="12" creationId="{DF6FB2B2-CE21-407F-B22E-302DADC2C3D3}"/>
          </ac:spMkLst>
        </pc:spChg>
      </pc:sldChg>
      <pc:sldChg chg="addSp modSp new mod setBg">
        <pc:chgData name="Arek Jaworski" userId="S::nh022137@live.reading.ac.uk::d2601ce5-e1ad-492d-94c9-17235c035755" providerId="AD" clId="Web-{FADED3AF-6DE9-44C4-BC4C-1CAB734C8F30}" dt="2019-02-27T19:11:14.846" v="239"/>
        <pc:sldMkLst>
          <pc:docMk/>
          <pc:sldMk cId="770214056" sldId="257"/>
        </pc:sldMkLst>
        <pc:spChg chg="mod">
          <ac:chgData name="Arek Jaworski" userId="S::nh022137@live.reading.ac.uk::d2601ce5-e1ad-492d-94c9-17235c035755" providerId="AD" clId="Web-{FADED3AF-6DE9-44C4-BC4C-1CAB734C8F30}" dt="2019-02-27T19:03:31.656" v="136" actId="20577"/>
          <ac:spMkLst>
            <pc:docMk/>
            <pc:sldMk cId="770214056" sldId="257"/>
            <ac:spMk id="2" creationId="{F71A12DA-67F5-40E0-9407-753AD983CBEA}"/>
          </ac:spMkLst>
        </pc:spChg>
        <pc:spChg chg="add mod">
          <ac:chgData name="Arek Jaworski" userId="S::nh022137@live.reading.ac.uk::d2601ce5-e1ad-492d-94c9-17235c035755" providerId="AD" clId="Web-{FADED3AF-6DE9-44C4-BC4C-1CAB734C8F30}" dt="2019-02-27T19:10:01.876" v="222" actId="1076"/>
          <ac:spMkLst>
            <pc:docMk/>
            <pc:sldMk cId="770214056" sldId="257"/>
            <ac:spMk id="3" creationId="{40BF13A1-B091-48B1-8F75-B752053ED777}"/>
          </ac:spMkLst>
        </pc:spChg>
        <pc:spChg chg="add mod">
          <ac:chgData name="Arek Jaworski" userId="S::nh022137@live.reading.ac.uk::d2601ce5-e1ad-492d-94c9-17235c035755" providerId="AD" clId="Web-{FADED3AF-6DE9-44C4-BC4C-1CAB734C8F30}" dt="2019-02-27T19:10:01.876" v="223" actId="1076"/>
          <ac:spMkLst>
            <pc:docMk/>
            <pc:sldMk cId="770214056" sldId="257"/>
            <ac:spMk id="4" creationId="{EFF0B89F-1F1F-449E-B3D1-6B6510435D2D}"/>
          </ac:spMkLst>
        </pc:spChg>
        <pc:spChg chg="add mod">
          <ac:chgData name="Arek Jaworski" userId="S::nh022137@live.reading.ac.uk::d2601ce5-e1ad-492d-94c9-17235c035755" providerId="AD" clId="Web-{FADED3AF-6DE9-44C4-BC4C-1CAB734C8F30}" dt="2019-02-27T19:10:01.892" v="224" actId="1076"/>
          <ac:spMkLst>
            <pc:docMk/>
            <pc:sldMk cId="770214056" sldId="257"/>
            <ac:spMk id="5" creationId="{2D2AC164-3D9D-40B3-BEFD-A755E840B7AA}"/>
          </ac:spMkLst>
        </pc:spChg>
        <pc:spChg chg="add mod">
          <ac:chgData name="Arek Jaworski" userId="S::nh022137@live.reading.ac.uk::d2601ce5-e1ad-492d-94c9-17235c035755" providerId="AD" clId="Web-{FADED3AF-6DE9-44C4-BC4C-1CAB734C8F30}" dt="2019-02-27T19:10:01.908" v="225" actId="1076"/>
          <ac:spMkLst>
            <pc:docMk/>
            <pc:sldMk cId="770214056" sldId="257"/>
            <ac:spMk id="6" creationId="{C54C4EB2-3600-4A64-A343-EC3DDBB7A676}"/>
          </ac:spMkLst>
        </pc:spChg>
        <pc:spChg chg="add mod">
          <ac:chgData name="Arek Jaworski" userId="S::nh022137@live.reading.ac.uk::d2601ce5-e1ad-492d-94c9-17235c035755" providerId="AD" clId="Web-{FADED3AF-6DE9-44C4-BC4C-1CAB734C8F30}" dt="2019-02-27T19:11:12.627" v="238"/>
          <ac:spMkLst>
            <pc:docMk/>
            <pc:sldMk cId="770214056" sldId="257"/>
            <ac:spMk id="7" creationId="{D01CAC56-3877-4E9D-95E2-FFF96E0DC7F7}"/>
          </ac:spMkLst>
        </pc:spChg>
        <pc:spChg chg="add mod">
          <ac:chgData name="Arek Jaworski" userId="S::nh022137@live.reading.ac.uk::d2601ce5-e1ad-492d-94c9-17235c035755" providerId="AD" clId="Web-{FADED3AF-6DE9-44C4-BC4C-1CAB734C8F30}" dt="2019-02-27T19:11:14.846" v="239"/>
          <ac:spMkLst>
            <pc:docMk/>
            <pc:sldMk cId="770214056" sldId="257"/>
            <ac:spMk id="8" creationId="{16B44B79-55E4-481A-9E52-92271CAA9D86}"/>
          </ac:spMkLst>
        </pc:spChg>
        <pc:spChg chg="add mod">
          <ac:chgData name="Arek Jaworski" userId="S::nh022137@live.reading.ac.uk::d2601ce5-e1ad-492d-94c9-17235c035755" providerId="AD" clId="Web-{FADED3AF-6DE9-44C4-BC4C-1CAB734C8F30}" dt="2019-02-27T19:11:10.580" v="237"/>
          <ac:spMkLst>
            <pc:docMk/>
            <pc:sldMk cId="770214056" sldId="257"/>
            <ac:spMk id="9" creationId="{38BB6B71-EAC3-4E30-8468-597C18C0D542}"/>
          </ac:spMkLst>
        </pc:spChg>
      </pc:sldChg>
      <pc:sldChg chg="addSp delSp modSp new mod setBg setClrOvrMap">
        <pc:chgData name="Arek Jaworski" userId="S::nh022137@live.reading.ac.uk::d2601ce5-e1ad-492d-94c9-17235c035755" providerId="AD" clId="Web-{FADED3AF-6DE9-44C4-BC4C-1CAB734C8F30}" dt="2019-02-27T19:13:33.924" v="278" actId="1076"/>
        <pc:sldMkLst>
          <pc:docMk/>
          <pc:sldMk cId="3217349832" sldId="258"/>
        </pc:sldMkLst>
        <pc:spChg chg="mod">
          <ac:chgData name="Arek Jaworski" userId="S::nh022137@live.reading.ac.uk::d2601ce5-e1ad-492d-94c9-17235c035755" providerId="AD" clId="Web-{FADED3AF-6DE9-44C4-BC4C-1CAB734C8F30}" dt="2019-02-27T19:13:33.924" v="278" actId="1076"/>
          <ac:spMkLst>
            <pc:docMk/>
            <pc:sldMk cId="3217349832" sldId="258"/>
            <ac:spMk id="2" creationId="{F3A96607-65A6-410C-A072-C21A880D1022}"/>
          </ac:spMkLst>
        </pc:spChg>
        <pc:spChg chg="mod">
          <ac:chgData name="Arek Jaworski" userId="S::nh022137@live.reading.ac.uk::d2601ce5-e1ad-492d-94c9-17235c035755" providerId="AD" clId="Web-{FADED3AF-6DE9-44C4-BC4C-1CAB734C8F30}" dt="2019-02-27T19:13:12.721" v="264"/>
          <ac:spMkLst>
            <pc:docMk/>
            <pc:sldMk cId="3217349832" sldId="258"/>
            <ac:spMk id="3" creationId="{709F625F-7509-4C61-980A-67F714E57689}"/>
          </ac:spMkLst>
        </pc:spChg>
        <pc:spChg chg="add">
          <ac:chgData name="Arek Jaworski" userId="S::nh022137@live.reading.ac.uk::d2601ce5-e1ad-492d-94c9-17235c035755" providerId="AD" clId="Web-{FADED3AF-6DE9-44C4-BC4C-1CAB734C8F30}" dt="2019-02-27T19:13:12.721" v="264"/>
          <ac:spMkLst>
            <pc:docMk/>
            <pc:sldMk cId="3217349832" sldId="258"/>
            <ac:spMk id="5" creationId="{8EE457FF-670E-4EC1-ACD4-1173DA9A7975}"/>
          </ac:spMkLst>
        </pc:spChg>
        <pc:spChg chg="add">
          <ac:chgData name="Arek Jaworski" userId="S::nh022137@live.reading.ac.uk::d2601ce5-e1ad-492d-94c9-17235c035755" providerId="AD" clId="Web-{FADED3AF-6DE9-44C4-BC4C-1CAB734C8F30}" dt="2019-02-27T19:13:12.721" v="264"/>
          <ac:spMkLst>
            <pc:docMk/>
            <pc:sldMk cId="3217349832" sldId="258"/>
            <ac:spMk id="6" creationId="{089A69AF-D57B-49B4-886C-D4A5DC194421}"/>
          </ac:spMkLst>
        </pc:spChg>
        <pc:spChg chg="add">
          <ac:chgData name="Arek Jaworski" userId="S::nh022137@live.reading.ac.uk::d2601ce5-e1ad-492d-94c9-17235c035755" providerId="AD" clId="Web-{FADED3AF-6DE9-44C4-BC4C-1CAB734C8F30}" dt="2019-02-27T19:13:12.721" v="264"/>
          <ac:spMkLst>
            <pc:docMk/>
            <pc:sldMk cId="3217349832" sldId="258"/>
            <ac:spMk id="7" creationId="{CABDC08D-6093-4397-92D4-54D00E2BB1C2}"/>
          </ac:spMkLst>
        </pc:spChg>
        <pc:spChg chg="add del">
          <ac:chgData name="Arek Jaworski" userId="S::nh022137@live.reading.ac.uk::d2601ce5-e1ad-492d-94c9-17235c035755" providerId="AD" clId="Web-{FADED3AF-6DE9-44C4-BC4C-1CAB734C8F30}" dt="2019-02-27T19:13:12.237" v="263"/>
          <ac:spMkLst>
            <pc:docMk/>
            <pc:sldMk cId="3217349832" sldId="258"/>
            <ac:spMk id="8" creationId="{8EE457FF-670E-4EC1-ACD4-1173DA9A7975}"/>
          </ac:spMkLst>
        </pc:spChg>
        <pc:spChg chg="add del">
          <ac:chgData name="Arek Jaworski" userId="S::nh022137@live.reading.ac.uk::d2601ce5-e1ad-492d-94c9-17235c035755" providerId="AD" clId="Web-{FADED3AF-6DE9-44C4-BC4C-1CAB734C8F30}" dt="2019-02-27T19:13:12.237" v="263"/>
          <ac:spMkLst>
            <pc:docMk/>
            <pc:sldMk cId="3217349832" sldId="258"/>
            <ac:spMk id="10" creationId="{0B9607A7-C194-45C1-9EA4-D513E02DCF36}"/>
          </ac:spMkLst>
        </pc:spChg>
        <pc:spChg chg="add del">
          <ac:chgData name="Arek Jaworski" userId="S::nh022137@live.reading.ac.uk::d2601ce5-e1ad-492d-94c9-17235c035755" providerId="AD" clId="Web-{FADED3AF-6DE9-44C4-BC4C-1CAB734C8F30}" dt="2019-02-27T19:13:12.237" v="263"/>
          <ac:spMkLst>
            <pc:docMk/>
            <pc:sldMk cId="3217349832" sldId="258"/>
            <ac:spMk id="12" creationId="{CBFF659F-D040-4A67-B951-3D6D61BB1FDE}"/>
          </ac:spMkLst>
        </pc:spChg>
      </pc:sldChg>
      <pc:sldChg chg="modSp new">
        <pc:chgData name="Arek Jaworski" userId="S::nh022137@live.reading.ac.uk::d2601ce5-e1ad-492d-94c9-17235c035755" providerId="AD" clId="Web-{FADED3AF-6DE9-44C4-BC4C-1CAB734C8F30}" dt="2019-02-27T19:14:40.551" v="301" actId="1076"/>
        <pc:sldMkLst>
          <pc:docMk/>
          <pc:sldMk cId="1139938587" sldId="259"/>
        </pc:sldMkLst>
        <pc:spChg chg="mod">
          <ac:chgData name="Arek Jaworski" userId="S::nh022137@live.reading.ac.uk::d2601ce5-e1ad-492d-94c9-17235c035755" providerId="AD" clId="Web-{FADED3AF-6DE9-44C4-BC4C-1CAB734C8F30}" dt="2019-02-27T19:14:40.551" v="301" actId="1076"/>
          <ac:spMkLst>
            <pc:docMk/>
            <pc:sldMk cId="1139938587" sldId="259"/>
            <ac:spMk id="2" creationId="{F96AE1C4-193E-4FE4-B03B-8953D80999B8}"/>
          </ac:spMkLst>
        </pc:spChg>
      </pc:sldChg>
      <pc:sldMasterChg chg="mod setBg modSldLayout">
        <pc:chgData name="Arek Jaworski" userId="S::nh022137@live.reading.ac.uk::d2601ce5-e1ad-492d-94c9-17235c035755" providerId="AD" clId="Web-{FADED3AF-6DE9-44C4-BC4C-1CAB734C8F30}" dt="2019-02-27T19:07:15.516" v="213"/>
        <pc:sldMasterMkLst>
          <pc:docMk/>
          <pc:sldMasterMk cId="326534338" sldId="2147483690"/>
        </pc:sldMasterMkLst>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49063293" sldId="2147483691"/>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048422364" sldId="2147483692"/>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372992157" sldId="2147483693"/>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938840128" sldId="2147483694"/>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846850862" sldId="2147483695"/>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1872532085" sldId="2147483696"/>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832388238" sldId="2147483697"/>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2149278501" sldId="2147483698"/>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2431853276" sldId="2147483699"/>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83102036" sldId="2147483700"/>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336338242" sldId="2147483701"/>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1283396225" sldId="2147483702"/>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1897053345" sldId="2147483703"/>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2341788748" sldId="2147483704"/>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2394021093" sldId="2147483705"/>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2557355560" sldId="2147483706"/>
          </pc:sldLayoutMkLst>
        </pc:sldLayoutChg>
        <pc:sldLayoutChg chg="mod setBg">
          <pc:chgData name="Arek Jaworski" userId="S::nh022137@live.reading.ac.uk::d2601ce5-e1ad-492d-94c9-17235c035755" providerId="AD" clId="Web-{FADED3AF-6DE9-44C4-BC4C-1CAB734C8F30}" dt="2019-02-27T19:07:15.516" v="213"/>
          <pc:sldLayoutMkLst>
            <pc:docMk/>
            <pc:sldMasterMk cId="326534338" sldId="2147483690"/>
            <pc:sldLayoutMk cId="1720612353" sldId="2147483707"/>
          </pc:sldLayoutMkLst>
        </pc:sldLayoutChg>
      </pc:sldMasterChg>
    </pc:docChg>
  </pc:docChgLst>
  <pc:docChgLst>
    <pc:chgData name="Goran Krsic" userId="S::xk011929@live.reading.ac.uk::f42ae7fb-222a-4d87-be98-05d89c99063d" providerId="AD" clId="Web-{89D6F8A2-8BC6-4626-9364-F338A42DAD59}"/>
    <pc:docChg chg="modSld">
      <pc:chgData name="Goran Krsic" userId="S::xk011929@live.reading.ac.uk::f42ae7fb-222a-4d87-be98-05d89c99063d" providerId="AD" clId="Web-{89D6F8A2-8BC6-4626-9364-F338A42DAD59}" dt="2019-02-28T17:59:18.987" v="481" actId="1076"/>
      <pc:docMkLst>
        <pc:docMk/>
      </pc:docMkLst>
      <pc:sldChg chg="modSp">
        <pc:chgData name="Goran Krsic" userId="S::xk011929@live.reading.ac.uk::f42ae7fb-222a-4d87-be98-05d89c99063d" providerId="AD" clId="Web-{89D6F8A2-8BC6-4626-9364-F338A42DAD59}" dt="2019-02-28T17:47:13.345" v="237" actId="1076"/>
        <pc:sldMkLst>
          <pc:docMk/>
          <pc:sldMk cId="1894864147" sldId="266"/>
        </pc:sldMkLst>
        <pc:spChg chg="mod">
          <ac:chgData name="Goran Krsic" userId="S::xk011929@live.reading.ac.uk::f42ae7fb-222a-4d87-be98-05d89c99063d" providerId="AD" clId="Web-{89D6F8A2-8BC6-4626-9364-F338A42DAD59}" dt="2019-02-28T17:47:13.345" v="237" actId="1076"/>
          <ac:spMkLst>
            <pc:docMk/>
            <pc:sldMk cId="1894864147" sldId="266"/>
            <ac:spMk id="3" creationId="{168C357B-D18D-44DC-A25B-27BFADDDA022}"/>
          </ac:spMkLst>
        </pc:spChg>
      </pc:sldChg>
      <pc:sldChg chg="addSp modSp">
        <pc:chgData name="Goran Krsic" userId="S::xk011929@live.reading.ac.uk::f42ae7fb-222a-4d87-be98-05d89c99063d" providerId="AD" clId="Web-{89D6F8A2-8BC6-4626-9364-F338A42DAD59}" dt="2019-02-28T17:58:56.673" v="478" actId="1076"/>
        <pc:sldMkLst>
          <pc:docMk/>
          <pc:sldMk cId="525246091" sldId="270"/>
        </pc:sldMkLst>
        <pc:spChg chg="add mod">
          <ac:chgData name="Goran Krsic" userId="S::xk011929@live.reading.ac.uk::f42ae7fb-222a-4d87-be98-05d89c99063d" providerId="AD" clId="Web-{89D6F8A2-8BC6-4626-9364-F338A42DAD59}" dt="2019-02-28T17:56:59.024" v="443" actId="1076"/>
          <ac:spMkLst>
            <pc:docMk/>
            <pc:sldMk cId="525246091" sldId="270"/>
            <ac:spMk id="3" creationId="{51748648-F924-4A10-B232-E4CA77277BB4}"/>
          </ac:spMkLst>
        </pc:spChg>
        <pc:spChg chg="add mod">
          <ac:chgData name="Goran Krsic" userId="S::xk011929@live.reading.ac.uk::f42ae7fb-222a-4d87-be98-05d89c99063d" providerId="AD" clId="Web-{89D6F8A2-8BC6-4626-9364-F338A42DAD59}" dt="2019-02-28T17:52:34.585" v="343" actId="1076"/>
          <ac:spMkLst>
            <pc:docMk/>
            <pc:sldMk cId="525246091" sldId="270"/>
            <ac:spMk id="4" creationId="{19E51395-33EE-4D5E-8918-427C1F870D5B}"/>
          </ac:spMkLst>
        </pc:spChg>
        <pc:spChg chg="add mod">
          <ac:chgData name="Goran Krsic" userId="S::xk011929@live.reading.ac.uk::f42ae7fb-222a-4d87-be98-05d89c99063d" providerId="AD" clId="Web-{89D6F8A2-8BC6-4626-9364-F338A42DAD59}" dt="2019-02-28T17:58:56.673" v="478" actId="1076"/>
          <ac:spMkLst>
            <pc:docMk/>
            <pc:sldMk cId="525246091" sldId="270"/>
            <ac:spMk id="6" creationId="{7A0CC83A-E908-4B98-93CC-9A7C3EBF7C00}"/>
          </ac:spMkLst>
        </pc:spChg>
        <pc:spChg chg="add mod">
          <ac:chgData name="Goran Krsic" userId="S::xk011929@live.reading.ac.uk::f42ae7fb-222a-4d87-be98-05d89c99063d" providerId="AD" clId="Web-{89D6F8A2-8BC6-4626-9364-F338A42DAD59}" dt="2019-02-28T17:53:08.384" v="368" actId="1076"/>
          <ac:spMkLst>
            <pc:docMk/>
            <pc:sldMk cId="525246091" sldId="270"/>
            <ac:spMk id="7" creationId="{B2645420-D3C6-44AF-8E74-B7F8D08E024B}"/>
          </ac:spMkLst>
        </pc:spChg>
        <pc:spChg chg="add mod">
          <ac:chgData name="Goran Krsic" userId="S::xk011929@live.reading.ac.uk::f42ae7fb-222a-4d87-be98-05d89c99063d" providerId="AD" clId="Web-{89D6F8A2-8BC6-4626-9364-F338A42DAD59}" dt="2019-02-28T17:54:24.311" v="406" actId="1076"/>
          <ac:spMkLst>
            <pc:docMk/>
            <pc:sldMk cId="525246091" sldId="270"/>
            <ac:spMk id="8" creationId="{B3F513B5-F839-4AAD-B05D-E0B948CB9F81}"/>
          </ac:spMkLst>
        </pc:spChg>
        <pc:spChg chg="add mod">
          <ac:chgData name="Goran Krsic" userId="S::xk011929@live.reading.ac.uk::f42ae7fb-222a-4d87-be98-05d89c99063d" providerId="AD" clId="Web-{89D6F8A2-8BC6-4626-9364-F338A42DAD59}" dt="2019-02-28T17:58:12.076" v="450" actId="20577"/>
          <ac:spMkLst>
            <pc:docMk/>
            <pc:sldMk cId="525246091" sldId="270"/>
            <ac:spMk id="9" creationId="{2BFE6D64-3425-4742-9CC7-D6F72F1D38D2}"/>
          </ac:spMkLst>
        </pc:spChg>
        <pc:spChg chg="add mod">
          <ac:chgData name="Goran Krsic" userId="S::xk011929@live.reading.ac.uk::f42ae7fb-222a-4d87-be98-05d89c99063d" providerId="AD" clId="Web-{89D6F8A2-8BC6-4626-9364-F338A42DAD59}" dt="2019-02-28T17:58:43.172" v="473" actId="1076"/>
          <ac:spMkLst>
            <pc:docMk/>
            <pc:sldMk cId="525246091" sldId="270"/>
            <ac:spMk id="10" creationId="{3458AB76-70FF-49B9-B0B6-CAAF765DE401}"/>
          </ac:spMkLst>
        </pc:spChg>
      </pc:sldChg>
      <pc:sldChg chg="addSp delSp modSp">
        <pc:chgData name="Goran Krsic" userId="S::xk011929@live.reading.ac.uk::f42ae7fb-222a-4d87-be98-05d89c99063d" providerId="AD" clId="Web-{89D6F8A2-8BC6-4626-9364-F338A42DAD59}" dt="2019-02-28T17:59:18.987" v="481" actId="1076"/>
        <pc:sldMkLst>
          <pc:docMk/>
          <pc:sldMk cId="2073246693" sldId="273"/>
        </pc:sldMkLst>
        <pc:spChg chg="add del mod">
          <ac:chgData name="Goran Krsic" userId="S::xk011929@live.reading.ac.uk::f42ae7fb-222a-4d87-be98-05d89c99063d" providerId="AD" clId="Web-{89D6F8A2-8BC6-4626-9364-F338A42DAD59}" dt="2019-02-28T17:49:27.495" v="268"/>
          <ac:spMkLst>
            <pc:docMk/>
            <pc:sldMk cId="2073246693" sldId="273"/>
            <ac:spMk id="3" creationId="{3B8EBB55-2791-40E3-8E8D-25BB2D0F803B}"/>
          </ac:spMkLst>
        </pc:spChg>
        <pc:spChg chg="add mod">
          <ac:chgData name="Goran Krsic" userId="S::xk011929@live.reading.ac.uk::f42ae7fb-222a-4d87-be98-05d89c99063d" providerId="AD" clId="Web-{89D6F8A2-8BC6-4626-9364-F338A42DAD59}" dt="2019-02-28T17:59:15.955" v="480" actId="1076"/>
          <ac:spMkLst>
            <pc:docMk/>
            <pc:sldMk cId="2073246693" sldId="273"/>
            <ac:spMk id="5" creationId="{41A2D93C-E609-4159-B7F4-C1FD88CE1C36}"/>
          </ac:spMkLst>
        </pc:spChg>
        <pc:spChg chg="add mod">
          <ac:chgData name="Goran Krsic" userId="S::xk011929@live.reading.ac.uk::f42ae7fb-222a-4d87-be98-05d89c99063d" providerId="AD" clId="Web-{89D6F8A2-8BC6-4626-9364-F338A42DAD59}" dt="2019-02-28T17:59:18.987" v="481" actId="1076"/>
          <ac:spMkLst>
            <pc:docMk/>
            <pc:sldMk cId="2073246693" sldId="273"/>
            <ac:spMk id="6" creationId="{DBADFC78-D78F-41E5-AD6B-221B34BA28DE}"/>
          </ac:spMkLst>
        </pc:spChg>
        <pc:spChg chg="add mod">
          <ac:chgData name="Goran Krsic" userId="S::xk011929@live.reading.ac.uk::f42ae7fb-222a-4d87-be98-05d89c99063d" providerId="AD" clId="Web-{89D6F8A2-8BC6-4626-9364-F338A42DAD59}" dt="2019-02-28T17:59:09.236" v="479" actId="1076"/>
          <ac:spMkLst>
            <pc:docMk/>
            <pc:sldMk cId="2073246693" sldId="273"/>
            <ac:spMk id="7" creationId="{DEF16607-5B6F-4296-9038-92B6B9F0FA3E}"/>
          </ac:spMkLst>
        </pc:spChg>
        <pc:spChg chg="add mod">
          <ac:chgData name="Goran Krsic" userId="S::xk011929@live.reading.ac.uk::f42ae7fb-222a-4d87-be98-05d89c99063d" providerId="AD" clId="Web-{89D6F8A2-8BC6-4626-9364-F338A42DAD59}" dt="2019-02-28T17:50:10.591" v="285" actId="20577"/>
          <ac:spMkLst>
            <pc:docMk/>
            <pc:sldMk cId="2073246693" sldId="273"/>
            <ac:spMk id="8" creationId="{4E14BEC9-2C1B-4791-8C6E-D0EE8BB87302}"/>
          </ac:spMkLst>
        </pc:spChg>
        <pc:spChg chg="add mod">
          <ac:chgData name="Goran Krsic" userId="S::xk011929@live.reading.ac.uk::f42ae7fb-222a-4d87-be98-05d89c99063d" providerId="AD" clId="Web-{89D6F8A2-8BC6-4626-9364-F338A42DAD59}" dt="2019-02-28T17:50:17.920" v="292" actId="20577"/>
          <ac:spMkLst>
            <pc:docMk/>
            <pc:sldMk cId="2073246693" sldId="273"/>
            <ac:spMk id="9" creationId="{C320AE19-12CE-443C-9A3D-1C84811FBB3A}"/>
          </ac:spMkLst>
        </pc:spChg>
        <pc:picChg chg="mod">
          <ac:chgData name="Goran Krsic" userId="S::xk011929@live.reading.ac.uk::f42ae7fb-222a-4d87-be98-05d89c99063d" providerId="AD" clId="Web-{89D6F8A2-8BC6-4626-9364-F338A42DAD59}" dt="2019-02-28T17:46:15.123" v="211" actId="1076"/>
          <ac:picMkLst>
            <pc:docMk/>
            <pc:sldMk cId="2073246693" sldId="273"/>
            <ac:picMk id="4" creationId="{5E5A87D4-C127-4932-A5C1-F346EF17B13D}"/>
          </ac:picMkLst>
        </pc:picChg>
      </pc:sldChg>
    </pc:docChg>
  </pc:docChgLst>
  <pc:docChgLst>
    <pc:chgData name="Ad Thongsiriaram" userId="S::cz019315@live.reading.ac.uk::ff7fec0d-4154-4706-b9d2-22a53bf6c961" providerId="AD" clId="Web-{124A3857-939F-F875-AE9D-FC15DD87FDC6}"/>
    <pc:docChg chg="sldOrd">
      <pc:chgData name="Ad Thongsiriaram" userId="S::cz019315@live.reading.ac.uk::ff7fec0d-4154-4706-b9d2-22a53bf6c961" providerId="AD" clId="Web-{124A3857-939F-F875-AE9D-FC15DD87FDC6}" dt="2019-03-11T16:15:32.886" v="1"/>
      <pc:docMkLst>
        <pc:docMk/>
      </pc:docMkLst>
      <pc:sldChg chg="ord">
        <pc:chgData name="Ad Thongsiriaram" userId="S::cz019315@live.reading.ac.uk::ff7fec0d-4154-4706-b9d2-22a53bf6c961" providerId="AD" clId="Web-{124A3857-939F-F875-AE9D-FC15DD87FDC6}" dt="2019-03-11T16:15:32.886" v="1"/>
        <pc:sldMkLst>
          <pc:docMk/>
          <pc:sldMk cId="525246091" sldId="270"/>
        </pc:sldMkLst>
      </pc:sldChg>
    </pc:docChg>
  </pc:docChgLst>
  <pc:docChgLst>
    <pc:chgData name="Arek Jaworski" userId="S::nh022137@live.reading.ac.uk::d2601ce5-e1ad-492d-94c9-17235c035755" providerId="AD" clId="Web-{7769C36A-033B-4B5D-9225-2588A6873AED}"/>
    <pc:docChg chg="modSld modMainMaster">
      <pc:chgData name="Arek Jaworski" userId="S::nh022137@live.reading.ac.uk::d2601ce5-e1ad-492d-94c9-17235c035755" providerId="AD" clId="Web-{7769C36A-033B-4B5D-9225-2588A6873AED}" dt="2019-03-08T13:57:12.673" v="168" actId="1076"/>
      <pc:docMkLst>
        <pc:docMk/>
      </pc:docMkLst>
      <pc:sldChg chg="mod setBg delDesignElem">
        <pc:chgData name="Arek Jaworski" userId="S::nh022137@live.reading.ac.uk::d2601ce5-e1ad-492d-94c9-17235c035755" providerId="AD" clId="Web-{7769C36A-033B-4B5D-9225-2588A6873AED}" dt="2019-03-08T13:52:33.907" v="31"/>
        <pc:sldMkLst>
          <pc:docMk/>
          <pc:sldMk cId="109857222" sldId="256"/>
        </pc:sldMkLst>
      </pc:sldChg>
      <pc:sldChg chg="addSp delSp modSp mod setBg">
        <pc:chgData name="Arek Jaworski" userId="S::nh022137@live.reading.ac.uk::d2601ce5-e1ad-492d-94c9-17235c035755" providerId="AD" clId="Web-{7769C36A-033B-4B5D-9225-2588A6873AED}" dt="2019-03-08T13:55:09.892" v="125" actId="20577"/>
        <pc:sldMkLst>
          <pc:docMk/>
          <pc:sldMk cId="770214056" sldId="257"/>
        </pc:sldMkLst>
        <pc:spChg chg="add del mod">
          <ac:chgData name="Arek Jaworski" userId="S::nh022137@live.reading.ac.uk::d2601ce5-e1ad-492d-94c9-17235c035755" providerId="AD" clId="Web-{7769C36A-033B-4B5D-9225-2588A6873AED}" dt="2019-03-08T13:54:35.829" v="96" actId="20577"/>
          <ac:spMkLst>
            <pc:docMk/>
            <pc:sldMk cId="770214056" sldId="257"/>
            <ac:spMk id="2" creationId="{F71A12DA-67F5-40E0-9407-753AD983CBEA}"/>
          </ac:spMkLst>
        </pc:spChg>
        <pc:spChg chg="mod">
          <ac:chgData name="Arek Jaworski" userId="S::nh022137@live.reading.ac.uk::d2601ce5-e1ad-492d-94c9-17235c035755" providerId="AD" clId="Web-{7769C36A-033B-4B5D-9225-2588A6873AED}" dt="2019-03-08T13:55:09.892" v="125" actId="20577"/>
          <ac:spMkLst>
            <pc:docMk/>
            <pc:sldMk cId="770214056" sldId="257"/>
            <ac:spMk id="3" creationId="{40BF13A1-B091-48B1-8F75-B752053ED777}"/>
          </ac:spMkLst>
        </pc:spChg>
        <pc:spChg chg="mod">
          <ac:chgData name="Arek Jaworski" userId="S::nh022137@live.reading.ac.uk::d2601ce5-e1ad-492d-94c9-17235c035755" providerId="AD" clId="Web-{7769C36A-033B-4B5D-9225-2588A6873AED}" dt="2019-03-08T13:54:53.017" v="113" actId="1076"/>
          <ac:spMkLst>
            <pc:docMk/>
            <pc:sldMk cId="770214056" sldId="257"/>
            <ac:spMk id="4" creationId="{EFF0B89F-1F1F-449E-B3D1-6B6510435D2D}"/>
          </ac:spMkLst>
        </pc:spChg>
        <pc:spChg chg="mod">
          <ac:chgData name="Arek Jaworski" userId="S::nh022137@live.reading.ac.uk::d2601ce5-e1ad-492d-94c9-17235c035755" providerId="AD" clId="Web-{7769C36A-033B-4B5D-9225-2588A6873AED}" dt="2019-03-08T13:53:00.438" v="49" actId="20577"/>
          <ac:spMkLst>
            <pc:docMk/>
            <pc:sldMk cId="770214056" sldId="257"/>
            <ac:spMk id="5" creationId="{2D2AC164-3D9D-40B3-BEFD-A755E840B7AA}"/>
          </ac:spMkLst>
        </pc:spChg>
        <pc:spChg chg="mod">
          <ac:chgData name="Arek Jaworski" userId="S::nh022137@live.reading.ac.uk::d2601ce5-e1ad-492d-94c9-17235c035755" providerId="AD" clId="Web-{7769C36A-033B-4B5D-9225-2588A6873AED}" dt="2019-03-08T13:53:04.782" v="52" actId="20577"/>
          <ac:spMkLst>
            <pc:docMk/>
            <pc:sldMk cId="770214056" sldId="257"/>
            <ac:spMk id="6" creationId="{C54C4EB2-3600-4A64-A343-EC3DDBB7A676}"/>
          </ac:spMkLst>
        </pc:spChg>
        <pc:spChg chg="mod">
          <ac:chgData name="Arek Jaworski" userId="S::nh022137@live.reading.ac.uk::d2601ce5-e1ad-492d-94c9-17235c035755" providerId="AD" clId="Web-{7769C36A-033B-4B5D-9225-2588A6873AED}" dt="2019-03-08T13:54:53.017" v="112" actId="1076"/>
          <ac:spMkLst>
            <pc:docMk/>
            <pc:sldMk cId="770214056" sldId="257"/>
            <ac:spMk id="9" creationId="{38BB6B71-EAC3-4E30-8468-597C18C0D542}"/>
          </ac:spMkLst>
        </pc:spChg>
        <pc:spChg chg="add del mod">
          <ac:chgData name="Arek Jaworski" userId="S::nh022137@live.reading.ac.uk::d2601ce5-e1ad-492d-94c9-17235c035755" providerId="AD" clId="Web-{7769C36A-033B-4B5D-9225-2588A6873AED}" dt="2019-03-08T13:54:17.095" v="74"/>
          <ac:spMkLst>
            <pc:docMk/>
            <pc:sldMk cId="770214056" sldId="257"/>
            <ac:spMk id="14" creationId="{CEB1428A-36D8-4AB3-BCBE-11A9826C4528}"/>
          </ac:spMkLst>
        </pc:spChg>
      </pc:sldChg>
      <pc:sldChg chg="modSp mod setBg delDesignElem">
        <pc:chgData name="Arek Jaworski" userId="S::nh022137@live.reading.ac.uk::d2601ce5-e1ad-492d-94c9-17235c035755" providerId="AD" clId="Web-{7769C36A-033B-4B5D-9225-2588A6873AED}" dt="2019-03-08T13:53:42.829" v="59" actId="20577"/>
        <pc:sldMkLst>
          <pc:docMk/>
          <pc:sldMk cId="3217349832" sldId="258"/>
        </pc:sldMkLst>
        <pc:spChg chg="mod">
          <ac:chgData name="Arek Jaworski" userId="S::nh022137@live.reading.ac.uk::d2601ce5-e1ad-492d-94c9-17235c035755" providerId="AD" clId="Web-{7769C36A-033B-4B5D-9225-2588A6873AED}" dt="2019-03-08T13:53:34.532" v="58" actId="1076"/>
          <ac:spMkLst>
            <pc:docMk/>
            <pc:sldMk cId="3217349832" sldId="258"/>
            <ac:spMk id="2" creationId="{F3A96607-65A6-410C-A072-C21A880D1022}"/>
          </ac:spMkLst>
        </pc:spChg>
        <pc:spChg chg="mod">
          <ac:chgData name="Arek Jaworski" userId="S::nh022137@live.reading.ac.uk::d2601ce5-e1ad-492d-94c9-17235c035755" providerId="AD" clId="Web-{7769C36A-033B-4B5D-9225-2588A6873AED}" dt="2019-03-08T13:53:42.829" v="59" actId="20577"/>
          <ac:spMkLst>
            <pc:docMk/>
            <pc:sldMk cId="3217349832" sldId="258"/>
            <ac:spMk id="3" creationId="{709F625F-7509-4C61-980A-67F714E57689}"/>
          </ac:spMkLst>
        </pc:spChg>
      </pc:sldChg>
      <pc:sldChg chg="mod setBg">
        <pc:chgData name="Arek Jaworski" userId="S::nh022137@live.reading.ac.uk::d2601ce5-e1ad-492d-94c9-17235c035755" providerId="AD" clId="Web-{7769C36A-033B-4B5D-9225-2588A6873AED}" dt="2019-03-08T13:54:29.079" v="86"/>
        <pc:sldMkLst>
          <pc:docMk/>
          <pc:sldMk cId="1139938587" sldId="259"/>
        </pc:sldMkLst>
      </pc:sldChg>
      <pc:sldChg chg="mod setBg">
        <pc:chgData name="Arek Jaworski" userId="S::nh022137@live.reading.ac.uk::d2601ce5-e1ad-492d-94c9-17235c035755" providerId="AD" clId="Web-{7769C36A-033B-4B5D-9225-2588A6873AED}" dt="2019-03-08T13:54:29.298" v="87"/>
        <pc:sldMkLst>
          <pc:docMk/>
          <pc:sldMk cId="3982257914" sldId="260"/>
        </pc:sldMkLst>
      </pc:sldChg>
      <pc:sldChg chg="mod setBg">
        <pc:chgData name="Arek Jaworski" userId="S::nh022137@live.reading.ac.uk::d2601ce5-e1ad-492d-94c9-17235c035755" providerId="AD" clId="Web-{7769C36A-033B-4B5D-9225-2588A6873AED}" dt="2019-03-08T13:54:29.517" v="88"/>
        <pc:sldMkLst>
          <pc:docMk/>
          <pc:sldMk cId="1788488945" sldId="261"/>
        </pc:sldMkLst>
      </pc:sldChg>
      <pc:sldChg chg="mod setBg">
        <pc:chgData name="Arek Jaworski" userId="S::nh022137@live.reading.ac.uk::d2601ce5-e1ad-492d-94c9-17235c035755" providerId="AD" clId="Web-{7769C36A-033B-4B5D-9225-2588A6873AED}" dt="2019-03-08T13:54:29.704" v="89"/>
        <pc:sldMkLst>
          <pc:docMk/>
          <pc:sldMk cId="2413219543" sldId="262"/>
        </pc:sldMkLst>
      </pc:sldChg>
      <pc:sldChg chg="mod setBg">
        <pc:chgData name="Arek Jaworski" userId="S::nh022137@live.reading.ac.uk::d2601ce5-e1ad-492d-94c9-17235c035755" providerId="AD" clId="Web-{7769C36A-033B-4B5D-9225-2588A6873AED}" dt="2019-03-08T13:54:29.923" v="90"/>
        <pc:sldMkLst>
          <pc:docMk/>
          <pc:sldMk cId="3025630591" sldId="263"/>
        </pc:sldMkLst>
      </pc:sldChg>
      <pc:sldChg chg="mod setBg">
        <pc:chgData name="Arek Jaworski" userId="S::nh022137@live.reading.ac.uk::d2601ce5-e1ad-492d-94c9-17235c035755" providerId="AD" clId="Web-{7769C36A-033B-4B5D-9225-2588A6873AED}" dt="2019-03-08T13:54:30.157" v="91"/>
        <pc:sldMkLst>
          <pc:docMk/>
          <pc:sldMk cId="2836163589" sldId="264"/>
        </pc:sldMkLst>
      </pc:sldChg>
      <pc:sldChg chg="mod setBg">
        <pc:chgData name="Arek Jaworski" userId="S::nh022137@live.reading.ac.uk::d2601ce5-e1ad-492d-94c9-17235c035755" providerId="AD" clId="Web-{7769C36A-033B-4B5D-9225-2588A6873AED}" dt="2019-03-08T13:54:30.376" v="92"/>
        <pc:sldMkLst>
          <pc:docMk/>
          <pc:sldMk cId="1832210069" sldId="265"/>
        </pc:sldMkLst>
      </pc:sldChg>
      <pc:sldChg chg="mod setBg">
        <pc:chgData name="Arek Jaworski" userId="S::nh022137@live.reading.ac.uk::d2601ce5-e1ad-492d-94c9-17235c035755" providerId="AD" clId="Web-{7769C36A-033B-4B5D-9225-2588A6873AED}" dt="2019-03-08T13:54:30.829" v="94"/>
        <pc:sldMkLst>
          <pc:docMk/>
          <pc:sldMk cId="1894864147" sldId="266"/>
        </pc:sldMkLst>
      </pc:sldChg>
      <pc:sldChg chg="mod setBg">
        <pc:chgData name="Arek Jaworski" userId="S::nh022137@live.reading.ac.uk::d2601ce5-e1ad-492d-94c9-17235c035755" providerId="AD" clId="Web-{7769C36A-033B-4B5D-9225-2588A6873AED}" dt="2019-03-08T13:54:31.032" v="95"/>
        <pc:sldMkLst>
          <pc:docMk/>
          <pc:sldMk cId="4043402472" sldId="267"/>
        </pc:sldMkLst>
      </pc:sldChg>
      <pc:sldChg chg="mod setBg">
        <pc:chgData name="Arek Jaworski" userId="S::nh022137@live.reading.ac.uk::d2601ce5-e1ad-492d-94c9-17235c035755" providerId="AD" clId="Web-{7769C36A-033B-4B5D-9225-2588A6873AED}" dt="2019-03-08T13:54:30.595" v="93"/>
        <pc:sldMkLst>
          <pc:docMk/>
          <pc:sldMk cId="2679780226" sldId="268"/>
        </pc:sldMkLst>
      </pc:sldChg>
      <pc:sldChg chg="mod delDesignElem">
        <pc:chgData name="Arek Jaworski" userId="S::nh022137@live.reading.ac.uk::d2601ce5-e1ad-492d-94c9-17235c035755" providerId="AD" clId="Web-{7769C36A-033B-4B5D-9225-2588A6873AED}" dt="2019-03-08T13:52:33.907" v="34"/>
        <pc:sldMkLst>
          <pc:docMk/>
          <pc:sldMk cId="525246091" sldId="270"/>
        </pc:sldMkLst>
      </pc:sldChg>
      <pc:sldChg chg="mod delDesignElem">
        <pc:chgData name="Arek Jaworski" userId="S::nh022137@live.reading.ac.uk::d2601ce5-e1ad-492d-94c9-17235c035755" providerId="AD" clId="Web-{7769C36A-033B-4B5D-9225-2588A6873AED}" dt="2019-03-08T13:52:33.907" v="36"/>
        <pc:sldMkLst>
          <pc:docMk/>
          <pc:sldMk cId="3874276452" sldId="271"/>
        </pc:sldMkLst>
      </pc:sldChg>
      <pc:sldChg chg="mod delDesignElem">
        <pc:chgData name="Arek Jaworski" userId="S::nh022137@live.reading.ac.uk::d2601ce5-e1ad-492d-94c9-17235c035755" providerId="AD" clId="Web-{7769C36A-033B-4B5D-9225-2588A6873AED}" dt="2019-03-08T13:52:33.907" v="35"/>
        <pc:sldMkLst>
          <pc:docMk/>
          <pc:sldMk cId="1924645761" sldId="272"/>
        </pc:sldMkLst>
      </pc:sldChg>
      <pc:sldChg chg="mod delDesignElem">
        <pc:chgData name="Arek Jaworski" userId="S::nh022137@live.reading.ac.uk::d2601ce5-e1ad-492d-94c9-17235c035755" providerId="AD" clId="Web-{7769C36A-033B-4B5D-9225-2588A6873AED}" dt="2019-03-08T13:52:33.907" v="33"/>
        <pc:sldMkLst>
          <pc:docMk/>
          <pc:sldMk cId="2073246693" sldId="273"/>
        </pc:sldMkLst>
      </pc:sldChg>
      <pc:sldChg chg="modSp mod setBg delDesignElem">
        <pc:chgData name="Arek Jaworski" userId="S::nh022137@live.reading.ac.uk::d2601ce5-e1ad-492d-94c9-17235c035755" providerId="AD" clId="Web-{7769C36A-033B-4B5D-9225-2588A6873AED}" dt="2019-03-08T13:56:14.079" v="138" actId="20577"/>
        <pc:sldMkLst>
          <pc:docMk/>
          <pc:sldMk cId="4168760808" sldId="274"/>
        </pc:sldMkLst>
        <pc:spChg chg="mod">
          <ac:chgData name="Arek Jaworski" userId="S::nh022137@live.reading.ac.uk::d2601ce5-e1ad-492d-94c9-17235c035755" providerId="AD" clId="Web-{7769C36A-033B-4B5D-9225-2588A6873AED}" dt="2019-03-08T13:56:14.079" v="138" actId="20577"/>
          <ac:spMkLst>
            <pc:docMk/>
            <pc:sldMk cId="4168760808" sldId="274"/>
            <ac:spMk id="2" creationId="{A3B7BB93-93EC-446A-AC60-92E26F5E5225}"/>
          </ac:spMkLst>
        </pc:spChg>
      </pc:sldChg>
      <pc:sldChg chg="mod">
        <pc:chgData name="Arek Jaworski" userId="S::nh022137@live.reading.ac.uk::d2601ce5-e1ad-492d-94c9-17235c035755" providerId="AD" clId="Web-{7769C36A-033B-4B5D-9225-2588A6873AED}" dt="2019-03-08T13:52:24.641" v="30"/>
        <pc:sldMkLst>
          <pc:docMk/>
          <pc:sldMk cId="2894504394" sldId="275"/>
        </pc:sldMkLst>
      </pc:sldChg>
      <pc:sldChg chg="modSp mod setBg delDesignElem">
        <pc:chgData name="Arek Jaworski" userId="S::nh022137@live.reading.ac.uk::d2601ce5-e1ad-492d-94c9-17235c035755" providerId="AD" clId="Web-{7769C36A-033B-4B5D-9225-2588A6873AED}" dt="2019-03-08T13:56:24.173" v="145" actId="1076"/>
        <pc:sldMkLst>
          <pc:docMk/>
          <pc:sldMk cId="365299019" sldId="276"/>
        </pc:sldMkLst>
        <pc:spChg chg="mod">
          <ac:chgData name="Arek Jaworski" userId="S::nh022137@live.reading.ac.uk::d2601ce5-e1ad-492d-94c9-17235c035755" providerId="AD" clId="Web-{7769C36A-033B-4B5D-9225-2588A6873AED}" dt="2019-03-08T13:56:19.079" v="141" actId="20577"/>
          <ac:spMkLst>
            <pc:docMk/>
            <pc:sldMk cId="365299019" sldId="276"/>
            <ac:spMk id="2" creationId="{A3B7BB93-93EC-446A-AC60-92E26F5E5225}"/>
          </ac:spMkLst>
        </pc:spChg>
        <pc:spChg chg="mod">
          <ac:chgData name="Arek Jaworski" userId="S::nh022137@live.reading.ac.uk::d2601ce5-e1ad-492d-94c9-17235c035755" providerId="AD" clId="Web-{7769C36A-033B-4B5D-9225-2588A6873AED}" dt="2019-03-08T13:56:21.939" v="144" actId="1076"/>
          <ac:spMkLst>
            <pc:docMk/>
            <pc:sldMk cId="365299019" sldId="276"/>
            <ac:spMk id="8" creationId="{00BA3C59-7B67-4238-A48D-15736254A6A8}"/>
          </ac:spMkLst>
        </pc:spChg>
        <pc:spChg chg="mod">
          <ac:chgData name="Arek Jaworski" userId="S::nh022137@live.reading.ac.uk::d2601ce5-e1ad-492d-94c9-17235c035755" providerId="AD" clId="Web-{7769C36A-033B-4B5D-9225-2588A6873AED}" dt="2019-03-08T13:56:24.173" v="145" actId="1076"/>
          <ac:spMkLst>
            <pc:docMk/>
            <pc:sldMk cId="365299019" sldId="276"/>
            <ac:spMk id="15" creationId="{BA4C9E08-6D1D-45B4-8435-B1DC70724EAF}"/>
          </ac:spMkLst>
        </pc:spChg>
      </pc:sldChg>
      <pc:sldChg chg="modSp mod setBg delDesignElem">
        <pc:chgData name="Arek Jaworski" userId="S::nh022137@live.reading.ac.uk::d2601ce5-e1ad-492d-94c9-17235c035755" providerId="AD" clId="Web-{7769C36A-033B-4B5D-9225-2588A6873AED}" dt="2019-03-08T13:56:34.126" v="149" actId="20577"/>
        <pc:sldMkLst>
          <pc:docMk/>
          <pc:sldMk cId="3282845988" sldId="277"/>
        </pc:sldMkLst>
        <pc:spChg chg="mod">
          <ac:chgData name="Arek Jaworski" userId="S::nh022137@live.reading.ac.uk::d2601ce5-e1ad-492d-94c9-17235c035755" providerId="AD" clId="Web-{7769C36A-033B-4B5D-9225-2588A6873AED}" dt="2019-03-08T13:56:34.126" v="149" actId="20577"/>
          <ac:spMkLst>
            <pc:docMk/>
            <pc:sldMk cId="3282845988" sldId="277"/>
            <ac:spMk id="2" creationId="{A3B7BB93-93EC-446A-AC60-92E26F5E5225}"/>
          </ac:spMkLst>
        </pc:spChg>
      </pc:sldChg>
      <pc:sldChg chg="modSp mod setBg delDesignElem">
        <pc:chgData name="Arek Jaworski" userId="S::nh022137@live.reading.ac.uk::d2601ce5-e1ad-492d-94c9-17235c035755" providerId="AD" clId="Web-{7769C36A-033B-4B5D-9225-2588A6873AED}" dt="2019-03-08T13:57:12.673" v="168" actId="1076"/>
        <pc:sldMkLst>
          <pc:docMk/>
          <pc:sldMk cId="3755969506" sldId="278"/>
        </pc:sldMkLst>
        <pc:spChg chg="mod">
          <ac:chgData name="Arek Jaworski" userId="S::nh022137@live.reading.ac.uk::d2601ce5-e1ad-492d-94c9-17235c035755" providerId="AD" clId="Web-{7769C36A-033B-4B5D-9225-2588A6873AED}" dt="2019-03-08T13:56:29.470" v="146" actId="20577"/>
          <ac:spMkLst>
            <pc:docMk/>
            <pc:sldMk cId="3755969506" sldId="278"/>
            <ac:spMk id="2" creationId="{A3B7BB93-93EC-446A-AC60-92E26F5E5225}"/>
          </ac:spMkLst>
        </pc:spChg>
        <pc:spChg chg="mod">
          <ac:chgData name="Arek Jaworski" userId="S::nh022137@live.reading.ac.uk::d2601ce5-e1ad-492d-94c9-17235c035755" providerId="AD" clId="Web-{7769C36A-033B-4B5D-9225-2588A6873AED}" dt="2019-03-08T13:57:12.595" v="163" actId="1076"/>
          <ac:spMkLst>
            <pc:docMk/>
            <pc:sldMk cId="3755969506" sldId="278"/>
            <ac:spMk id="3" creationId="{E768F228-131C-44EF-9EE0-AD55E66BC41F}"/>
          </ac:spMkLst>
        </pc:spChg>
        <pc:spChg chg="mod">
          <ac:chgData name="Arek Jaworski" userId="S::nh022137@live.reading.ac.uk::d2601ce5-e1ad-492d-94c9-17235c035755" providerId="AD" clId="Web-{7769C36A-033B-4B5D-9225-2588A6873AED}" dt="2019-03-08T13:57:12.642" v="165" actId="1076"/>
          <ac:spMkLst>
            <pc:docMk/>
            <pc:sldMk cId="3755969506" sldId="278"/>
            <ac:spMk id="4" creationId="{668F606A-4BA2-40A1-B7FB-23029E5F0F31}"/>
          </ac:spMkLst>
        </pc:spChg>
        <pc:spChg chg="mod">
          <ac:chgData name="Arek Jaworski" userId="S::nh022137@live.reading.ac.uk::d2601ce5-e1ad-492d-94c9-17235c035755" providerId="AD" clId="Web-{7769C36A-033B-4B5D-9225-2588A6873AED}" dt="2019-03-08T13:57:12.657" v="166" actId="1076"/>
          <ac:spMkLst>
            <pc:docMk/>
            <pc:sldMk cId="3755969506" sldId="278"/>
            <ac:spMk id="6" creationId="{BA5CB9DE-6946-467A-8321-ED8102B15224}"/>
          </ac:spMkLst>
        </pc:spChg>
        <pc:spChg chg="mod">
          <ac:chgData name="Arek Jaworski" userId="S::nh022137@live.reading.ac.uk::d2601ce5-e1ad-492d-94c9-17235c035755" providerId="AD" clId="Web-{7769C36A-033B-4B5D-9225-2588A6873AED}" dt="2019-03-08T13:57:12.657" v="167" actId="1076"/>
          <ac:spMkLst>
            <pc:docMk/>
            <pc:sldMk cId="3755969506" sldId="278"/>
            <ac:spMk id="8" creationId="{2D77F3B6-D1E4-4906-82EA-1895CC90A629}"/>
          </ac:spMkLst>
        </pc:spChg>
        <pc:spChg chg="mod">
          <ac:chgData name="Arek Jaworski" userId="S::nh022137@live.reading.ac.uk::d2601ce5-e1ad-492d-94c9-17235c035755" providerId="AD" clId="Web-{7769C36A-033B-4B5D-9225-2588A6873AED}" dt="2019-03-08T13:57:12.673" v="168" actId="1076"/>
          <ac:spMkLst>
            <pc:docMk/>
            <pc:sldMk cId="3755969506" sldId="278"/>
            <ac:spMk id="10" creationId="{2C35BB49-AB04-43E9-B58A-38483E756A64}"/>
          </ac:spMkLst>
        </pc:spChg>
        <pc:picChg chg="mod">
          <ac:chgData name="Arek Jaworski" userId="S::nh022137@live.reading.ac.uk::d2601ce5-e1ad-492d-94c9-17235c035755" providerId="AD" clId="Web-{7769C36A-033B-4B5D-9225-2588A6873AED}" dt="2019-03-08T13:57:12.626" v="164" actId="1076"/>
          <ac:picMkLst>
            <pc:docMk/>
            <pc:sldMk cId="3755969506" sldId="278"/>
            <ac:picMk id="5" creationId="{46D2F853-4C8E-4717-818D-97BE4DD90227}"/>
          </ac:picMkLst>
        </pc:picChg>
      </pc:sldChg>
      <pc:sldChg chg="modSp mod setBg delDesignElem">
        <pc:chgData name="Arek Jaworski" userId="S::nh022137@live.reading.ac.uk::d2601ce5-e1ad-492d-94c9-17235c035755" providerId="AD" clId="Web-{7769C36A-033B-4B5D-9225-2588A6873AED}" dt="2019-03-08T13:56:53.579" v="158" actId="1076"/>
        <pc:sldMkLst>
          <pc:docMk/>
          <pc:sldMk cId="1899748834" sldId="279"/>
        </pc:sldMkLst>
        <pc:spChg chg="mod">
          <ac:chgData name="Arek Jaworski" userId="S::nh022137@live.reading.ac.uk::d2601ce5-e1ad-492d-94c9-17235c035755" providerId="AD" clId="Web-{7769C36A-033B-4B5D-9225-2588A6873AED}" dt="2019-03-08T13:56:38.657" v="152" actId="20577"/>
          <ac:spMkLst>
            <pc:docMk/>
            <pc:sldMk cId="1899748834" sldId="279"/>
            <ac:spMk id="2" creationId="{A3B7BB93-93EC-446A-AC60-92E26F5E5225}"/>
          </ac:spMkLst>
        </pc:spChg>
        <pc:spChg chg="mod">
          <ac:chgData name="Arek Jaworski" userId="S::nh022137@live.reading.ac.uk::d2601ce5-e1ad-492d-94c9-17235c035755" providerId="AD" clId="Web-{7769C36A-033B-4B5D-9225-2588A6873AED}" dt="2019-03-08T13:56:50.626" v="157" actId="1076"/>
          <ac:spMkLst>
            <pc:docMk/>
            <pc:sldMk cId="1899748834" sldId="279"/>
            <ac:spMk id="3" creationId="{A6428D33-7B4B-4D21-B3ED-B601485DA64A}"/>
          </ac:spMkLst>
        </pc:spChg>
        <pc:spChg chg="mod">
          <ac:chgData name="Arek Jaworski" userId="S::nh022137@live.reading.ac.uk::d2601ce5-e1ad-492d-94c9-17235c035755" providerId="AD" clId="Web-{7769C36A-033B-4B5D-9225-2588A6873AED}" dt="2019-03-08T13:56:53.579" v="158" actId="1076"/>
          <ac:spMkLst>
            <pc:docMk/>
            <pc:sldMk cId="1899748834" sldId="279"/>
            <ac:spMk id="5" creationId="{D8AC1B1A-1960-4326-94BD-801925BCA25E}"/>
          </ac:spMkLst>
        </pc:spChg>
        <pc:spChg chg="mod">
          <ac:chgData name="Arek Jaworski" userId="S::nh022137@live.reading.ac.uk::d2601ce5-e1ad-492d-94c9-17235c035755" providerId="AD" clId="Web-{7769C36A-033B-4B5D-9225-2588A6873AED}" dt="2019-03-08T13:56:48.532" v="156" actId="1076"/>
          <ac:spMkLst>
            <pc:docMk/>
            <pc:sldMk cId="1899748834" sldId="279"/>
            <ac:spMk id="17" creationId="{101B78F5-7D90-4F67-81BD-C688143364F3}"/>
          </ac:spMkLst>
        </pc:spChg>
      </pc:sldChg>
      <pc:sldChg chg="modSp mod setBg delDesignElem">
        <pc:chgData name="Arek Jaworski" userId="S::nh022137@live.reading.ac.uk::d2601ce5-e1ad-492d-94c9-17235c035755" providerId="AD" clId="Web-{7769C36A-033B-4B5D-9225-2588A6873AED}" dt="2019-03-08T13:57:02.767" v="162" actId="1076"/>
        <pc:sldMkLst>
          <pc:docMk/>
          <pc:sldMk cId="3529373179" sldId="280"/>
        </pc:sldMkLst>
        <pc:spChg chg="mod">
          <ac:chgData name="Arek Jaworski" userId="S::nh022137@live.reading.ac.uk::d2601ce5-e1ad-492d-94c9-17235c035755" providerId="AD" clId="Web-{7769C36A-033B-4B5D-9225-2588A6873AED}" dt="2019-03-08T13:56:09.345" v="135" actId="20577"/>
          <ac:spMkLst>
            <pc:docMk/>
            <pc:sldMk cId="3529373179" sldId="280"/>
            <ac:spMk id="2" creationId="{A3B7BB93-93EC-446A-AC60-92E26F5E5225}"/>
          </ac:spMkLst>
        </pc:spChg>
        <pc:spChg chg="mod">
          <ac:chgData name="Arek Jaworski" userId="S::nh022137@live.reading.ac.uk::d2601ce5-e1ad-492d-94c9-17235c035755" providerId="AD" clId="Web-{7769C36A-033B-4B5D-9225-2588A6873AED}" dt="2019-03-08T13:57:02.736" v="159" actId="1076"/>
          <ac:spMkLst>
            <pc:docMk/>
            <pc:sldMk cId="3529373179" sldId="280"/>
            <ac:spMk id="15" creationId="{1D6112E6-DC26-49C2-84CD-0D76473709EE}"/>
          </ac:spMkLst>
        </pc:spChg>
        <pc:spChg chg="mod">
          <ac:chgData name="Arek Jaworski" userId="S::nh022137@live.reading.ac.uk::d2601ce5-e1ad-492d-94c9-17235c035755" providerId="AD" clId="Web-{7769C36A-033B-4B5D-9225-2588A6873AED}" dt="2019-03-08T13:57:02.751" v="160" actId="1076"/>
          <ac:spMkLst>
            <pc:docMk/>
            <pc:sldMk cId="3529373179" sldId="280"/>
            <ac:spMk id="16" creationId="{CC5A9F73-A025-4758-B5C5-33FB1E402BCE}"/>
          </ac:spMkLst>
        </pc:spChg>
        <pc:spChg chg="mod">
          <ac:chgData name="Arek Jaworski" userId="S::nh022137@live.reading.ac.uk::d2601ce5-e1ad-492d-94c9-17235c035755" providerId="AD" clId="Web-{7769C36A-033B-4B5D-9225-2588A6873AED}" dt="2019-03-08T13:57:02.751" v="161" actId="1076"/>
          <ac:spMkLst>
            <pc:docMk/>
            <pc:sldMk cId="3529373179" sldId="280"/>
            <ac:spMk id="17" creationId="{2F907FAB-2474-4059-9DB9-C5C6CC33903B}"/>
          </ac:spMkLst>
        </pc:spChg>
        <pc:spChg chg="mod">
          <ac:chgData name="Arek Jaworski" userId="S::nh022137@live.reading.ac.uk::d2601ce5-e1ad-492d-94c9-17235c035755" providerId="AD" clId="Web-{7769C36A-033B-4B5D-9225-2588A6873AED}" dt="2019-03-08T13:57:02.767" v="162" actId="1076"/>
          <ac:spMkLst>
            <pc:docMk/>
            <pc:sldMk cId="3529373179" sldId="280"/>
            <ac:spMk id="18" creationId="{E9403F99-9CCE-4A6F-BDFF-E89C013C66AC}"/>
          </ac:spMkLst>
        </pc:spChg>
      </pc:sldChg>
      <pc:sldMasterChg chg="mod setBg modSldLayout">
        <pc:chgData name="Arek Jaworski" userId="S::nh022137@live.reading.ac.uk::d2601ce5-e1ad-492d-94c9-17235c035755" providerId="AD" clId="Web-{7769C36A-033B-4B5D-9225-2588A6873AED}" dt="2019-03-08T13:52:24.641" v="30"/>
        <pc:sldMasterMkLst>
          <pc:docMk/>
          <pc:sldMasterMk cId="341415665" sldId="2147483858"/>
        </pc:sldMasterMkLst>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3116570896" sldId="2147483859"/>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541047105" sldId="2147483860"/>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208427592" sldId="2147483861"/>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4036781834" sldId="2147483862"/>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141776832" sldId="2147483863"/>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963649347" sldId="2147483864"/>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22823339" sldId="2147483865"/>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1138055254" sldId="2147483866"/>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479111561" sldId="2147483867"/>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1955832206" sldId="2147483868"/>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535072378" sldId="2147483869"/>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297308929" sldId="2147483870"/>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56098130" sldId="2147483871"/>
          </pc:sldLayoutMkLst>
        </pc:sldLayoutChg>
        <pc:sldLayoutChg chg="mod setBg">
          <pc:chgData name="Arek Jaworski" userId="S::nh022137@live.reading.ac.uk::d2601ce5-e1ad-492d-94c9-17235c035755" providerId="AD" clId="Web-{7769C36A-033B-4B5D-9225-2588A6873AED}" dt="2019-03-08T13:52:24.641" v="30"/>
          <pc:sldLayoutMkLst>
            <pc:docMk/>
            <pc:sldMasterMk cId="341415665" sldId="2147483858"/>
            <pc:sldLayoutMk cId="968661670" sldId="2147483872"/>
          </pc:sldLayoutMkLst>
        </pc:sldLayoutChg>
      </pc:sldMasterChg>
      <pc:sldMasterChg chg="mod setBg modSldLayout">
        <pc:chgData name="Arek Jaworski" userId="S::nh022137@live.reading.ac.uk::d2601ce5-e1ad-492d-94c9-17235c035755" providerId="AD" clId="Web-{7769C36A-033B-4B5D-9225-2588A6873AED}" dt="2019-03-08T13:52:15.313" v="28"/>
        <pc:sldMasterMkLst>
          <pc:docMk/>
          <pc:sldMasterMk cId="1278126542" sldId="2147483873"/>
        </pc:sldMasterMkLst>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4232377341" sldId="2147483874"/>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18588660" sldId="2147483875"/>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757529581" sldId="2147483876"/>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3446317974" sldId="2147483877"/>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97226932" sldId="2147483878"/>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733139258" sldId="2147483879"/>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571814558" sldId="2147483880"/>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038349891" sldId="2147483881"/>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3639386142" sldId="2147483882"/>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407917388" sldId="2147483883"/>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033369119" sldId="2147483884"/>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1926513470" sldId="2147483885"/>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2685803743" sldId="2147483886"/>
          </pc:sldLayoutMkLst>
        </pc:sldLayoutChg>
        <pc:sldLayoutChg chg="mod setBg">
          <pc:chgData name="Arek Jaworski" userId="S::nh022137@live.reading.ac.uk::d2601ce5-e1ad-492d-94c9-17235c035755" providerId="AD" clId="Web-{7769C36A-033B-4B5D-9225-2588A6873AED}" dt="2019-03-08T13:52:15.313" v="28"/>
          <pc:sldLayoutMkLst>
            <pc:docMk/>
            <pc:sldMasterMk cId="1278126542" sldId="2147483873"/>
            <pc:sldLayoutMk cId="866709040" sldId="2147483887"/>
          </pc:sldLayoutMkLst>
        </pc:sldLayoutChg>
      </pc:sldMasterChg>
    </pc:docChg>
  </pc:docChgLst>
  <pc:docChgLst>
    <pc:chgData name="Arek Jaworski" userId="S::nh022137@live.reading.ac.uk::d2601ce5-e1ad-492d-94c9-17235c035755" providerId="AD" clId="Web-{D459BC27-1BC7-1BFD-537D-F9736A26D62B}"/>
    <pc:docChg chg="addSld modSld">
      <pc:chgData name="Arek Jaworski" userId="S::nh022137@live.reading.ac.uk::d2601ce5-e1ad-492d-94c9-17235c035755" providerId="AD" clId="Web-{D459BC27-1BC7-1BFD-537D-F9736A26D62B}" dt="2019-03-14T22:02:32.527" v="79" actId="1076"/>
      <pc:docMkLst>
        <pc:docMk/>
      </pc:docMkLst>
      <pc:sldChg chg="addSp delSp modSp add replId">
        <pc:chgData name="Arek Jaworski" userId="S::nh022137@live.reading.ac.uk::d2601ce5-e1ad-492d-94c9-17235c035755" providerId="AD" clId="Web-{D459BC27-1BC7-1BFD-537D-F9736A26D62B}" dt="2019-03-14T22:02:32.527" v="79" actId="1076"/>
        <pc:sldMkLst>
          <pc:docMk/>
          <pc:sldMk cId="456260395" sldId="281"/>
        </pc:sldMkLst>
        <pc:spChg chg="del">
          <ac:chgData name="Arek Jaworski" userId="S::nh022137@live.reading.ac.uk::d2601ce5-e1ad-492d-94c9-17235c035755" providerId="AD" clId="Web-{D459BC27-1BC7-1BFD-537D-F9736A26D62B}" dt="2019-03-14T21:59:22.417" v="8"/>
          <ac:spMkLst>
            <pc:docMk/>
            <pc:sldMk cId="456260395" sldId="281"/>
            <ac:spMk id="5" creationId="{D8AC1B1A-1960-4326-94BD-801925BCA25E}"/>
          </ac:spMkLst>
        </pc:spChg>
        <pc:spChg chg="del">
          <ac:chgData name="Arek Jaworski" userId="S::nh022137@live.reading.ac.uk::d2601ce5-e1ad-492d-94c9-17235c035755" providerId="AD" clId="Web-{D459BC27-1BC7-1BFD-537D-F9736A26D62B}" dt="2019-03-14T21:59:25.354" v="9"/>
          <ac:spMkLst>
            <pc:docMk/>
            <pc:sldMk cId="456260395" sldId="281"/>
            <ac:spMk id="6" creationId="{40FB3857-9FDF-4782-90C4-0C04FF546624}"/>
          </ac:spMkLst>
        </pc:spChg>
        <pc:spChg chg="add mod">
          <ac:chgData name="Arek Jaworski" userId="S::nh022137@live.reading.ac.uk::d2601ce5-e1ad-492d-94c9-17235c035755" providerId="AD" clId="Web-{D459BC27-1BC7-1BFD-537D-F9736A26D62B}" dt="2019-03-14T22:00:41.823" v="33" actId="20577"/>
          <ac:spMkLst>
            <pc:docMk/>
            <pc:sldMk cId="456260395" sldId="281"/>
            <ac:spMk id="9" creationId="{6AA1AB8D-63AF-403D-9031-063EA8B22B46}"/>
          </ac:spMkLst>
        </pc:spChg>
        <pc:spChg chg="del">
          <ac:chgData name="Arek Jaworski" userId="S::nh022137@live.reading.ac.uk::d2601ce5-e1ad-492d-94c9-17235c035755" providerId="AD" clId="Web-{D459BC27-1BC7-1BFD-537D-F9736A26D62B}" dt="2019-03-14T21:59:19.370" v="7"/>
          <ac:spMkLst>
            <pc:docMk/>
            <pc:sldMk cId="456260395" sldId="281"/>
            <ac:spMk id="10" creationId="{E9499E44-03CF-4D8E-AAAA-A11D4C8160CB}"/>
          </ac:spMkLst>
        </pc:spChg>
        <pc:spChg chg="add mod">
          <ac:chgData name="Arek Jaworski" userId="S::nh022137@live.reading.ac.uk::d2601ce5-e1ad-492d-94c9-17235c035755" providerId="AD" clId="Web-{D459BC27-1BC7-1BFD-537D-F9736A26D62B}" dt="2019-03-14T22:01:22.105" v="55" actId="20577"/>
          <ac:spMkLst>
            <pc:docMk/>
            <pc:sldMk cId="456260395" sldId="281"/>
            <ac:spMk id="11" creationId="{EC4F0CB4-E765-4ABE-A813-085931C7C356}"/>
          </ac:spMkLst>
        </pc:spChg>
        <pc:spChg chg="mod">
          <ac:chgData name="Arek Jaworski" userId="S::nh022137@live.reading.ac.uk::d2601ce5-e1ad-492d-94c9-17235c035755" providerId="AD" clId="Web-{D459BC27-1BC7-1BFD-537D-F9736A26D62B}" dt="2019-03-14T22:00:29.698" v="25" actId="20577"/>
          <ac:spMkLst>
            <pc:docMk/>
            <pc:sldMk cId="456260395" sldId="281"/>
            <ac:spMk id="12" creationId="{DA2E906B-8116-4CC3-8B9D-DCDA7955521A}"/>
          </ac:spMkLst>
        </pc:spChg>
        <pc:spChg chg="del mod">
          <ac:chgData name="Arek Jaworski" userId="S::nh022137@live.reading.ac.uk::d2601ce5-e1ad-492d-94c9-17235c035755" providerId="AD" clId="Web-{D459BC27-1BC7-1BFD-537D-F9736A26D62B}" dt="2019-03-14T21:59:17.182" v="6"/>
          <ac:spMkLst>
            <pc:docMk/>
            <pc:sldMk cId="456260395" sldId="281"/>
            <ac:spMk id="13" creationId="{AD6B19BD-30AE-4E1F-9537-A13DCA85D159}"/>
          </ac:spMkLst>
        </pc:spChg>
        <pc:spChg chg="add mod">
          <ac:chgData name="Arek Jaworski" userId="S::nh022137@live.reading.ac.uk::d2601ce5-e1ad-492d-94c9-17235c035755" providerId="AD" clId="Web-{D459BC27-1BC7-1BFD-537D-F9736A26D62B}" dt="2019-03-14T22:02:13.980" v="72" actId="1076"/>
          <ac:spMkLst>
            <pc:docMk/>
            <pc:sldMk cId="456260395" sldId="281"/>
            <ac:spMk id="14" creationId="{790AA85B-908A-4290-8ADD-270BFE3569C8}"/>
          </ac:spMkLst>
        </pc:spChg>
        <pc:spChg chg="add mod">
          <ac:chgData name="Arek Jaworski" userId="S::nh022137@live.reading.ac.uk::d2601ce5-e1ad-492d-94c9-17235c035755" providerId="AD" clId="Web-{D459BC27-1BC7-1BFD-537D-F9736A26D62B}" dt="2019-03-14T22:02:12.136" v="70" actId="20577"/>
          <ac:spMkLst>
            <pc:docMk/>
            <pc:sldMk cId="456260395" sldId="281"/>
            <ac:spMk id="15" creationId="{27324E78-D44A-456F-A225-D4D9547644C3}"/>
          </ac:spMkLst>
        </pc:spChg>
        <pc:spChg chg="add mod">
          <ac:chgData name="Arek Jaworski" userId="S::nh022137@live.reading.ac.uk::d2601ce5-e1ad-492d-94c9-17235c035755" providerId="AD" clId="Web-{D459BC27-1BC7-1BFD-537D-F9736A26D62B}" dt="2019-03-14T22:02:32.527" v="79" actId="1076"/>
          <ac:spMkLst>
            <pc:docMk/>
            <pc:sldMk cId="456260395" sldId="281"/>
            <ac:spMk id="16" creationId="{40C9602E-8A77-42DB-8D76-9F85E08B5082}"/>
          </ac:spMkLst>
        </pc:spChg>
        <pc:picChg chg="del mod">
          <ac:chgData name="Arek Jaworski" userId="S::nh022137@live.reading.ac.uk::d2601ce5-e1ad-492d-94c9-17235c035755" providerId="AD" clId="Web-{D459BC27-1BC7-1BFD-537D-F9736A26D62B}" dt="2019-03-14T21:59:12.354" v="2"/>
          <ac:picMkLst>
            <pc:docMk/>
            <pc:sldMk cId="456260395" sldId="281"/>
            <ac:picMk id="4" creationId="{7AEC56FB-9AEE-4D34-B905-ACB55FA35FFC}"/>
          </ac:picMkLst>
        </pc:picChg>
      </pc:sldChg>
    </pc:docChg>
  </pc:docChgLst>
  <pc:docChgLst>
    <pc:chgData name="Goran Krsic" userId="S::xk011929@live.reading.ac.uk::f42ae7fb-222a-4d87-be98-05d89c99063d" providerId="AD" clId="Web-{BA565D62-B528-40B5-B030-D1B07424B034}"/>
    <pc:docChg chg="addSld delSld modSld sldOrd">
      <pc:chgData name="Goran Krsic" userId="S::xk011929@live.reading.ac.uk::f42ae7fb-222a-4d87-be98-05d89c99063d" providerId="AD" clId="Web-{BA565D62-B528-40B5-B030-D1B07424B034}" dt="2019-03-01T13:51:56.690" v="6424"/>
      <pc:docMkLst>
        <pc:docMk/>
      </pc:docMkLst>
      <pc:sldChg chg="addSp delSp modSp">
        <pc:chgData name="Goran Krsic" userId="S::xk011929@live.reading.ac.uk::f42ae7fb-222a-4d87-be98-05d89c99063d" providerId="AD" clId="Web-{BA565D62-B528-40B5-B030-D1B07424B034}" dt="2019-03-01T12:39:29.345" v="1364" actId="20577"/>
        <pc:sldMkLst>
          <pc:docMk/>
          <pc:sldMk cId="525246091" sldId="270"/>
        </pc:sldMkLst>
        <pc:spChg chg="mod">
          <ac:chgData name="Goran Krsic" userId="S::xk011929@live.reading.ac.uk::f42ae7fb-222a-4d87-be98-05d89c99063d" providerId="AD" clId="Web-{BA565D62-B528-40B5-B030-D1B07424B034}" dt="2019-03-01T12:30:17.765" v="238" actId="1076"/>
          <ac:spMkLst>
            <pc:docMk/>
            <pc:sldMk cId="525246091" sldId="270"/>
            <ac:spMk id="3" creationId="{51748648-F924-4A10-B232-E4CA77277BB4}"/>
          </ac:spMkLst>
        </pc:spChg>
        <pc:spChg chg="del">
          <ac:chgData name="Goran Krsic" userId="S::xk011929@live.reading.ac.uk::f42ae7fb-222a-4d87-be98-05d89c99063d" providerId="AD" clId="Web-{BA565D62-B528-40B5-B030-D1B07424B034}" dt="2019-03-01T12:34:17.360" v="723"/>
          <ac:spMkLst>
            <pc:docMk/>
            <pc:sldMk cId="525246091" sldId="270"/>
            <ac:spMk id="4" creationId="{19E51395-33EE-4D5E-8918-427C1F870D5B}"/>
          </ac:spMkLst>
        </pc:spChg>
        <pc:spChg chg="del">
          <ac:chgData name="Goran Krsic" userId="S::xk011929@live.reading.ac.uk::f42ae7fb-222a-4d87-be98-05d89c99063d" providerId="AD" clId="Web-{BA565D62-B528-40B5-B030-D1B07424B034}" dt="2019-03-01T12:34:20.313" v="726"/>
          <ac:spMkLst>
            <pc:docMk/>
            <pc:sldMk cId="525246091" sldId="270"/>
            <ac:spMk id="6" creationId="{7A0CC83A-E908-4B98-93CC-9A7C3EBF7C00}"/>
          </ac:spMkLst>
        </pc:spChg>
        <pc:spChg chg="mod">
          <ac:chgData name="Goran Krsic" userId="S::xk011929@live.reading.ac.uk::f42ae7fb-222a-4d87-be98-05d89c99063d" providerId="AD" clId="Web-{BA565D62-B528-40B5-B030-D1B07424B034}" dt="2019-03-01T12:39:29.345" v="1364" actId="20577"/>
          <ac:spMkLst>
            <pc:docMk/>
            <pc:sldMk cId="525246091" sldId="270"/>
            <ac:spMk id="7" creationId="{B2645420-D3C6-44AF-8E74-B7F8D08E024B}"/>
          </ac:spMkLst>
        </pc:spChg>
        <pc:spChg chg="del mod">
          <ac:chgData name="Goran Krsic" userId="S::xk011929@live.reading.ac.uk::f42ae7fb-222a-4d87-be98-05d89c99063d" providerId="AD" clId="Web-{BA565D62-B528-40B5-B030-D1B07424B034}" dt="2019-03-01T12:34:18.407" v="724"/>
          <ac:spMkLst>
            <pc:docMk/>
            <pc:sldMk cId="525246091" sldId="270"/>
            <ac:spMk id="8" creationId="{B3F513B5-F839-4AAD-B05D-E0B948CB9F81}"/>
          </ac:spMkLst>
        </pc:spChg>
        <pc:spChg chg="mod">
          <ac:chgData name="Goran Krsic" userId="S::xk011929@live.reading.ac.uk::f42ae7fb-222a-4d87-be98-05d89c99063d" providerId="AD" clId="Web-{BA565D62-B528-40B5-B030-D1B07424B034}" dt="2019-03-01T12:39:23.861" v="1362" actId="1076"/>
          <ac:spMkLst>
            <pc:docMk/>
            <pc:sldMk cId="525246091" sldId="270"/>
            <ac:spMk id="9" creationId="{2BFE6D64-3425-4742-9CC7-D6F72F1D38D2}"/>
          </ac:spMkLst>
        </pc:spChg>
        <pc:spChg chg="del mod">
          <ac:chgData name="Goran Krsic" userId="S::xk011929@live.reading.ac.uk::f42ae7fb-222a-4d87-be98-05d89c99063d" providerId="AD" clId="Web-{BA565D62-B528-40B5-B030-D1B07424B034}" dt="2019-03-01T12:34:19.203" v="725"/>
          <ac:spMkLst>
            <pc:docMk/>
            <pc:sldMk cId="525246091" sldId="270"/>
            <ac:spMk id="10" creationId="{3458AB76-70FF-49B9-B0B6-CAAF765DE401}"/>
          </ac:spMkLst>
        </pc:spChg>
        <pc:spChg chg="add mod">
          <ac:chgData name="Goran Krsic" userId="S::xk011929@live.reading.ac.uk::f42ae7fb-222a-4d87-be98-05d89c99063d" providerId="AD" clId="Web-{BA565D62-B528-40B5-B030-D1B07424B034}" dt="2019-03-01T12:30:11.874" v="237" actId="1076"/>
          <ac:spMkLst>
            <pc:docMk/>
            <pc:sldMk cId="525246091" sldId="270"/>
            <ac:spMk id="11" creationId="{537F913F-CC2B-45CF-8FCE-C08C31C71CFD}"/>
          </ac:spMkLst>
        </pc:spChg>
        <pc:spChg chg="add mod">
          <ac:chgData name="Goran Krsic" userId="S::xk011929@live.reading.ac.uk::f42ae7fb-222a-4d87-be98-05d89c99063d" providerId="AD" clId="Web-{BA565D62-B528-40B5-B030-D1B07424B034}" dt="2019-03-01T12:32:36.797" v="459" actId="20577"/>
          <ac:spMkLst>
            <pc:docMk/>
            <pc:sldMk cId="525246091" sldId="270"/>
            <ac:spMk id="12" creationId="{4E98E437-B6F3-4E75-8E8D-C022138801B9}"/>
          </ac:spMkLst>
        </pc:spChg>
        <pc:spChg chg="add mod">
          <ac:chgData name="Goran Krsic" userId="S::xk011929@live.reading.ac.uk::f42ae7fb-222a-4d87-be98-05d89c99063d" providerId="AD" clId="Web-{BA565D62-B528-40B5-B030-D1B07424B034}" dt="2019-03-01T12:35:14.813" v="777" actId="20577"/>
          <ac:spMkLst>
            <pc:docMk/>
            <pc:sldMk cId="525246091" sldId="270"/>
            <ac:spMk id="13" creationId="{D3BB2FA2-2F7A-4815-ABA3-07B024583F95}"/>
          </ac:spMkLst>
        </pc:spChg>
        <pc:spChg chg="add mod">
          <ac:chgData name="Goran Krsic" userId="S::xk011929@live.reading.ac.uk::f42ae7fb-222a-4d87-be98-05d89c99063d" providerId="AD" clId="Web-{BA565D62-B528-40B5-B030-D1B07424B034}" dt="2019-03-01T12:34:53.282" v="768" actId="20577"/>
          <ac:spMkLst>
            <pc:docMk/>
            <pc:sldMk cId="525246091" sldId="270"/>
            <ac:spMk id="14" creationId="{3FD8F95C-F10D-45F0-A785-902B2416D385}"/>
          </ac:spMkLst>
        </pc:spChg>
        <pc:spChg chg="add mod">
          <ac:chgData name="Goran Krsic" userId="S::xk011929@live.reading.ac.uk::f42ae7fb-222a-4d87-be98-05d89c99063d" providerId="AD" clId="Web-{BA565D62-B528-40B5-B030-D1B07424B034}" dt="2019-03-01T12:38:29.454" v="1248" actId="1076"/>
          <ac:spMkLst>
            <pc:docMk/>
            <pc:sldMk cId="525246091" sldId="270"/>
            <ac:spMk id="15" creationId="{C3E5EBAD-E52F-4F7E-A73C-9F36CA3FCAF5}"/>
          </ac:spMkLst>
        </pc:spChg>
        <pc:spChg chg="add mod">
          <ac:chgData name="Goran Krsic" userId="S::xk011929@live.reading.ac.uk::f42ae7fb-222a-4d87-be98-05d89c99063d" providerId="AD" clId="Web-{BA565D62-B528-40B5-B030-D1B07424B034}" dt="2019-03-01T12:38:31.564" v="1249" actId="1076"/>
          <ac:spMkLst>
            <pc:docMk/>
            <pc:sldMk cId="525246091" sldId="270"/>
            <ac:spMk id="16" creationId="{353D8316-75A0-4834-8C5F-F6A32AE9914A}"/>
          </ac:spMkLst>
        </pc:spChg>
        <pc:spChg chg="add mod">
          <ac:chgData name="Goran Krsic" userId="S::xk011929@live.reading.ac.uk::f42ae7fb-222a-4d87-be98-05d89c99063d" providerId="AD" clId="Web-{BA565D62-B528-40B5-B030-D1B07424B034}" dt="2019-03-01T12:39:26.017" v="1363" actId="1076"/>
          <ac:spMkLst>
            <pc:docMk/>
            <pc:sldMk cId="525246091" sldId="270"/>
            <ac:spMk id="17" creationId="{C422EF41-F57A-4115-8AEC-E4C9C00D988C}"/>
          </ac:spMkLst>
        </pc:spChg>
      </pc:sldChg>
      <pc:sldChg chg="addSp modSp">
        <pc:chgData name="Goran Krsic" userId="S::xk011929@live.reading.ac.uk::f42ae7fb-222a-4d87-be98-05d89c99063d" providerId="AD" clId="Web-{BA565D62-B528-40B5-B030-D1B07424B034}" dt="2019-03-01T12:43:31.174" v="1935" actId="1076"/>
        <pc:sldMkLst>
          <pc:docMk/>
          <pc:sldMk cId="1924645761" sldId="272"/>
        </pc:sldMkLst>
        <pc:spChg chg="add mod">
          <ac:chgData name="Goran Krsic" userId="S::xk011929@live.reading.ac.uk::f42ae7fb-222a-4d87-be98-05d89c99063d" providerId="AD" clId="Web-{BA565D62-B528-40B5-B030-D1B07424B034}" dt="2019-03-01T12:43:06.596" v="1933" actId="1076"/>
          <ac:spMkLst>
            <pc:docMk/>
            <pc:sldMk cId="1924645761" sldId="272"/>
            <ac:spMk id="4" creationId="{B62EF0AF-61E3-4387-9E62-08D12EFD7EB4}"/>
          </ac:spMkLst>
        </pc:spChg>
        <pc:spChg chg="mod">
          <ac:chgData name="Goran Krsic" userId="S::xk011929@live.reading.ac.uk::f42ae7fb-222a-4d87-be98-05d89c99063d" providerId="AD" clId="Web-{BA565D62-B528-40B5-B030-D1B07424B034}" dt="2019-03-01T12:43:31.174" v="1935" actId="1076"/>
          <ac:spMkLst>
            <pc:docMk/>
            <pc:sldMk cId="1924645761" sldId="272"/>
            <ac:spMk id="5" creationId="{23A35A52-BB28-4F5C-A371-0FD1776102D6}"/>
          </ac:spMkLst>
        </pc:spChg>
        <pc:spChg chg="mod">
          <ac:chgData name="Goran Krsic" userId="S::xk011929@live.reading.ac.uk::f42ae7fb-222a-4d87-be98-05d89c99063d" providerId="AD" clId="Web-{BA565D62-B528-40B5-B030-D1B07424B034}" dt="2019-03-01T12:41:11.127" v="1686" actId="1076"/>
          <ac:spMkLst>
            <pc:docMk/>
            <pc:sldMk cId="1924645761" sldId="272"/>
            <ac:spMk id="15" creationId="{96F6B480-4EC3-4086-9761-2BB77963A92D}"/>
          </ac:spMkLst>
        </pc:spChg>
        <pc:spChg chg="mod">
          <ac:chgData name="Goran Krsic" userId="S::xk011929@live.reading.ac.uk::f42ae7fb-222a-4d87-be98-05d89c99063d" providerId="AD" clId="Web-{BA565D62-B528-40B5-B030-D1B07424B034}" dt="2019-03-01T12:41:21.439" v="1688" actId="1076"/>
          <ac:spMkLst>
            <pc:docMk/>
            <pc:sldMk cId="1924645761" sldId="272"/>
            <ac:spMk id="17" creationId="{DAF6443F-E73D-4529-A133-F646FF58C689}"/>
          </ac:spMkLst>
        </pc:spChg>
        <pc:spChg chg="mod">
          <ac:chgData name="Goran Krsic" userId="S::xk011929@live.reading.ac.uk::f42ae7fb-222a-4d87-be98-05d89c99063d" providerId="AD" clId="Web-{BA565D62-B528-40B5-B030-D1B07424B034}" dt="2019-03-01T12:43:11.346" v="1934" actId="1076"/>
          <ac:spMkLst>
            <pc:docMk/>
            <pc:sldMk cId="1924645761" sldId="272"/>
            <ac:spMk id="19" creationId="{67155951-8FC9-4EFF-97D4-392408EFFDA6}"/>
          </ac:spMkLst>
        </pc:spChg>
        <pc:spChg chg="mod">
          <ac:chgData name="Goran Krsic" userId="S::xk011929@live.reading.ac.uk::f42ae7fb-222a-4d87-be98-05d89c99063d" providerId="AD" clId="Web-{BA565D62-B528-40B5-B030-D1B07424B034}" dt="2019-03-01T12:41:23.580" v="1689" actId="1076"/>
          <ac:spMkLst>
            <pc:docMk/>
            <pc:sldMk cId="1924645761" sldId="272"/>
            <ac:spMk id="20" creationId="{8CEB5B9B-4B42-4792-913B-501B6FBEC5F8}"/>
          </ac:spMkLst>
        </pc:spChg>
      </pc:sldChg>
      <pc:sldChg chg="addSp delSp modSp">
        <pc:chgData name="Goran Krsic" userId="S::xk011929@live.reading.ac.uk::f42ae7fb-222a-4d87-be98-05d89c99063d" providerId="AD" clId="Web-{BA565D62-B528-40B5-B030-D1B07424B034}" dt="2019-03-01T12:33:26.563" v="585"/>
        <pc:sldMkLst>
          <pc:docMk/>
          <pc:sldMk cId="2073246693" sldId="273"/>
        </pc:sldMkLst>
        <pc:spChg chg="add del mod">
          <ac:chgData name="Goran Krsic" userId="S::xk011929@live.reading.ac.uk::f42ae7fb-222a-4d87-be98-05d89c99063d" providerId="AD" clId="Web-{BA565D62-B528-40B5-B030-D1B07424B034}" dt="2019-03-01T12:33:26.563" v="585"/>
          <ac:spMkLst>
            <pc:docMk/>
            <pc:sldMk cId="2073246693" sldId="273"/>
            <ac:spMk id="3" creationId="{97C92B06-4D6C-42BF-B6E9-E59401CC3CF4}"/>
          </ac:spMkLst>
        </pc:spChg>
      </pc:sldChg>
      <pc:sldChg chg="addSp modSp">
        <pc:chgData name="Goran Krsic" userId="S::xk011929@live.reading.ac.uk::f42ae7fb-222a-4d87-be98-05d89c99063d" providerId="AD" clId="Web-{BA565D62-B528-40B5-B030-D1B07424B034}" dt="2019-03-01T13:18:20.386" v="3446" actId="20577"/>
        <pc:sldMkLst>
          <pc:docMk/>
          <pc:sldMk cId="4168760808" sldId="274"/>
        </pc:sldMkLst>
        <pc:spChg chg="mod">
          <ac:chgData name="Goran Krsic" userId="S::xk011929@live.reading.ac.uk::f42ae7fb-222a-4d87-be98-05d89c99063d" providerId="AD" clId="Web-{BA565D62-B528-40B5-B030-D1B07424B034}" dt="2019-03-01T13:18:20.386" v="3446" actId="20577"/>
          <ac:spMkLst>
            <pc:docMk/>
            <pc:sldMk cId="4168760808" sldId="274"/>
            <ac:spMk id="5" creationId="{3D864680-AC67-4104-AB8A-65A3384ADEC8}"/>
          </ac:spMkLst>
        </pc:spChg>
        <pc:spChg chg="add mod">
          <ac:chgData name="Goran Krsic" userId="S::xk011929@live.reading.ac.uk::f42ae7fb-222a-4d87-be98-05d89c99063d" providerId="AD" clId="Web-{BA565D62-B528-40B5-B030-D1B07424B034}" dt="2019-03-01T13:00:59.772" v="1988" actId="1076"/>
          <ac:spMkLst>
            <pc:docMk/>
            <pc:sldMk cId="4168760808" sldId="274"/>
            <ac:spMk id="6" creationId="{B4497551-BADA-4252-9A24-A35089FA30C6}"/>
          </ac:spMkLst>
        </pc:spChg>
      </pc:sldChg>
      <pc:sldChg chg="addSp delSp modSp new">
        <pc:chgData name="Goran Krsic" userId="S::xk011929@live.reading.ac.uk::f42ae7fb-222a-4d87-be98-05d89c99063d" providerId="AD" clId="Web-{BA565D62-B528-40B5-B030-D1B07424B034}" dt="2019-03-01T12:27:18.217" v="60"/>
        <pc:sldMkLst>
          <pc:docMk/>
          <pc:sldMk cId="2894504394" sldId="275"/>
        </pc:sldMkLst>
        <pc:spChg chg="add del mod">
          <ac:chgData name="Goran Krsic" userId="S::xk011929@live.reading.ac.uk::f42ae7fb-222a-4d87-be98-05d89c99063d" providerId="AD" clId="Web-{BA565D62-B528-40B5-B030-D1B07424B034}" dt="2019-03-01T12:22:49.279" v="24"/>
          <ac:spMkLst>
            <pc:docMk/>
            <pc:sldMk cId="2894504394" sldId="275"/>
            <ac:spMk id="3" creationId="{A4B7AB80-165E-428E-8335-DF536DCC6EC2}"/>
          </ac:spMkLst>
        </pc:spChg>
        <pc:spChg chg="add del mod">
          <ac:chgData name="Goran Krsic" userId="S::xk011929@live.reading.ac.uk::f42ae7fb-222a-4d87-be98-05d89c99063d" providerId="AD" clId="Web-{BA565D62-B528-40B5-B030-D1B07424B034}" dt="2019-03-01T12:25:48.936" v="34"/>
          <ac:spMkLst>
            <pc:docMk/>
            <pc:sldMk cId="2894504394" sldId="275"/>
            <ac:spMk id="6" creationId="{E5E6056D-5826-466A-9C24-AF6A3401A9E2}"/>
          </ac:spMkLst>
        </pc:spChg>
        <pc:spChg chg="add del">
          <ac:chgData name="Goran Krsic" userId="S::xk011929@live.reading.ac.uk::f42ae7fb-222a-4d87-be98-05d89c99063d" providerId="AD" clId="Web-{BA565D62-B528-40B5-B030-D1B07424B034}" dt="2019-03-01T12:26:08.780" v="41"/>
          <ac:spMkLst>
            <pc:docMk/>
            <pc:sldMk cId="2894504394" sldId="275"/>
            <ac:spMk id="8" creationId="{7A34E83B-56BF-4146-9AE8-752264E027A3}"/>
          </ac:spMkLst>
        </pc:spChg>
        <pc:spChg chg="add del mod">
          <ac:chgData name="Goran Krsic" userId="S::xk011929@live.reading.ac.uk::f42ae7fb-222a-4d87-be98-05d89c99063d" providerId="AD" clId="Web-{BA565D62-B528-40B5-B030-D1B07424B034}" dt="2019-03-01T12:27:04.389" v="53"/>
          <ac:spMkLst>
            <pc:docMk/>
            <pc:sldMk cId="2894504394" sldId="275"/>
            <ac:spMk id="10" creationId="{D70DCD61-2148-48E7-9239-B5CFC9B2BA1A}"/>
          </ac:spMkLst>
        </pc:spChg>
        <pc:spChg chg="add del mod">
          <ac:chgData name="Goran Krsic" userId="S::xk011929@live.reading.ac.uk::f42ae7fb-222a-4d87-be98-05d89c99063d" providerId="AD" clId="Web-{BA565D62-B528-40B5-B030-D1B07424B034}" dt="2019-03-01T12:27:05.749" v="55"/>
          <ac:spMkLst>
            <pc:docMk/>
            <pc:sldMk cId="2894504394" sldId="275"/>
            <ac:spMk id="12" creationId="{EA4D20B3-6568-4DB7-BADA-F1DA930586ED}"/>
          </ac:spMkLst>
        </pc:spChg>
        <pc:spChg chg="add del mod">
          <ac:chgData name="Goran Krsic" userId="S::xk011929@live.reading.ac.uk::f42ae7fb-222a-4d87-be98-05d89c99063d" providerId="AD" clId="Web-{BA565D62-B528-40B5-B030-D1B07424B034}" dt="2019-03-01T12:27:04.374" v="52"/>
          <ac:spMkLst>
            <pc:docMk/>
            <pc:sldMk cId="2894504394" sldId="275"/>
            <ac:spMk id="14" creationId="{6DD200DA-6BC3-42E7-B530-43327920C59A}"/>
          </ac:spMkLst>
        </pc:spChg>
        <pc:spChg chg="add del mod">
          <ac:chgData name="Goran Krsic" userId="S::xk011929@live.reading.ac.uk::f42ae7fb-222a-4d87-be98-05d89c99063d" providerId="AD" clId="Web-{BA565D62-B528-40B5-B030-D1B07424B034}" dt="2019-03-01T12:27:05.186" v="54"/>
          <ac:spMkLst>
            <pc:docMk/>
            <pc:sldMk cId="2894504394" sldId="275"/>
            <ac:spMk id="16" creationId="{F1236801-357E-4431-B78B-CF39A8DCF621}"/>
          </ac:spMkLst>
        </pc:spChg>
        <pc:spChg chg="add del">
          <ac:chgData name="Goran Krsic" userId="S::xk011929@live.reading.ac.uk::f42ae7fb-222a-4d87-be98-05d89c99063d" providerId="AD" clId="Web-{BA565D62-B528-40B5-B030-D1B07424B034}" dt="2019-03-01T12:27:06.733" v="56"/>
          <ac:spMkLst>
            <pc:docMk/>
            <pc:sldMk cId="2894504394" sldId="275"/>
            <ac:spMk id="18" creationId="{B1F2A7D3-A5E7-4FDD-9DEB-355EDAFA0A26}"/>
          </ac:spMkLst>
        </pc:spChg>
        <pc:picChg chg="add del mod ord">
          <ac:chgData name="Goran Krsic" userId="S::xk011929@live.reading.ac.uk::f42ae7fb-222a-4d87-be98-05d89c99063d" providerId="AD" clId="Web-{BA565D62-B528-40B5-B030-D1B07424B034}" dt="2019-03-01T12:27:04.202" v="51"/>
          <ac:picMkLst>
            <pc:docMk/>
            <pc:sldMk cId="2894504394" sldId="275"/>
            <ac:picMk id="20" creationId="{31D278C6-6FBC-45D6-A5B5-27C367D47426}"/>
          </ac:picMkLst>
        </pc:picChg>
        <pc:picChg chg="add del mod">
          <ac:chgData name="Goran Krsic" userId="S::xk011929@live.reading.ac.uk::f42ae7fb-222a-4d87-be98-05d89c99063d" providerId="AD" clId="Web-{BA565D62-B528-40B5-B030-D1B07424B034}" dt="2019-03-01T12:27:18.217" v="60"/>
          <ac:picMkLst>
            <pc:docMk/>
            <pc:sldMk cId="2894504394" sldId="275"/>
            <ac:picMk id="21" creationId="{B6843D7B-1CF6-47D9-A0E9-0B6373EC8BE7}"/>
          </ac:picMkLst>
        </pc:picChg>
        <pc:cxnChg chg="add del mod">
          <ac:chgData name="Goran Krsic" userId="S::xk011929@live.reading.ac.uk::f42ae7fb-222a-4d87-be98-05d89c99063d" providerId="AD" clId="Web-{BA565D62-B528-40B5-B030-D1B07424B034}" dt="2019-03-01T12:23:08.763" v="26"/>
          <ac:cxnSpMkLst>
            <pc:docMk/>
            <pc:sldMk cId="2894504394" sldId="275"/>
            <ac:cxnSpMk id="2" creationId="{801D4B63-FAF7-4180-B060-20BCB2AC216E}"/>
          </ac:cxnSpMkLst>
        </pc:cxnChg>
        <pc:cxnChg chg="add mod">
          <ac:chgData name="Goran Krsic" userId="S::xk011929@live.reading.ac.uk::f42ae7fb-222a-4d87-be98-05d89c99063d" providerId="AD" clId="Web-{BA565D62-B528-40B5-B030-D1B07424B034}" dt="2019-03-01T12:25:30.373" v="30" actId="14100"/>
          <ac:cxnSpMkLst>
            <pc:docMk/>
            <pc:sldMk cId="2894504394" sldId="275"/>
            <ac:cxnSpMk id="4" creationId="{59056A37-55DC-4975-8053-CE9A023767AE}"/>
          </ac:cxnSpMkLst>
        </pc:cxnChg>
      </pc:sldChg>
      <pc:sldChg chg="addSp delSp modSp new del mod setBg">
        <pc:chgData name="Goran Krsic" userId="S::xk011929@live.reading.ac.uk::f42ae7fb-222a-4d87-be98-05d89c99063d" providerId="AD" clId="Web-{BA565D62-B528-40B5-B030-D1B07424B034}" dt="2019-03-01T12:22:06.919" v="13"/>
        <pc:sldMkLst>
          <pc:docMk/>
          <pc:sldMk cId="4194602535" sldId="275"/>
        </pc:sldMkLst>
        <pc:spChg chg="mod">
          <ac:chgData name="Goran Krsic" userId="S::xk011929@live.reading.ac.uk::f42ae7fb-222a-4d87-be98-05d89c99063d" providerId="AD" clId="Web-{BA565D62-B528-40B5-B030-D1B07424B034}" dt="2019-03-01T12:22:01.669" v="12"/>
          <ac:spMkLst>
            <pc:docMk/>
            <pc:sldMk cId="4194602535" sldId="275"/>
            <ac:spMk id="2" creationId="{BBFD35F9-81FF-4F3E-9D22-7F8905CF3E2D}"/>
          </ac:spMkLst>
        </pc:spChg>
        <pc:spChg chg="add">
          <ac:chgData name="Goran Krsic" userId="S::xk011929@live.reading.ac.uk::f42ae7fb-222a-4d87-be98-05d89c99063d" providerId="AD" clId="Web-{BA565D62-B528-40B5-B030-D1B07424B034}" dt="2019-03-01T12:22:01.669" v="12"/>
          <ac:spMkLst>
            <pc:docMk/>
            <pc:sldMk cId="4194602535" sldId="275"/>
            <ac:spMk id="4" creationId="{8775F366-526C-4C42-8931-696FFE8AA517}"/>
          </ac:spMkLst>
        </pc:spChg>
        <pc:spChg chg="add">
          <ac:chgData name="Goran Krsic" userId="S::xk011929@live.reading.ac.uk::f42ae7fb-222a-4d87-be98-05d89c99063d" providerId="AD" clId="Web-{BA565D62-B528-40B5-B030-D1B07424B034}" dt="2019-03-01T12:22:01.669" v="12"/>
          <ac:spMkLst>
            <pc:docMk/>
            <pc:sldMk cId="4194602535" sldId="275"/>
            <ac:spMk id="5" creationId="{209699A8-9F52-4C34-9606-370C555BC9A1}"/>
          </ac:spMkLst>
        </pc:spChg>
        <pc:spChg chg="add del">
          <ac:chgData name="Goran Krsic" userId="S::xk011929@live.reading.ac.uk::f42ae7fb-222a-4d87-be98-05d89c99063d" providerId="AD" clId="Web-{BA565D62-B528-40B5-B030-D1B07424B034}" dt="2019-03-01T12:22:01.357" v="11"/>
          <ac:spMkLst>
            <pc:docMk/>
            <pc:sldMk cId="4194602535" sldId="275"/>
            <ac:spMk id="7" creationId="{8775F366-526C-4C42-8931-696FFE8AA517}"/>
          </ac:spMkLst>
        </pc:spChg>
        <pc:spChg chg="add del">
          <ac:chgData name="Goran Krsic" userId="S::xk011929@live.reading.ac.uk::f42ae7fb-222a-4d87-be98-05d89c99063d" providerId="AD" clId="Web-{BA565D62-B528-40B5-B030-D1B07424B034}" dt="2019-03-01T12:22:01.357" v="11"/>
          <ac:spMkLst>
            <pc:docMk/>
            <pc:sldMk cId="4194602535" sldId="275"/>
            <ac:spMk id="9" creationId="{2FE8DED1-24FF-4A79-873B-ECE3ABE73035}"/>
          </ac:spMkLst>
        </pc:spChg>
        <pc:spChg chg="add del">
          <ac:chgData name="Goran Krsic" userId="S::xk011929@live.reading.ac.uk::f42ae7fb-222a-4d87-be98-05d89c99063d" providerId="AD" clId="Web-{BA565D62-B528-40B5-B030-D1B07424B034}" dt="2019-03-01T12:22:01.357" v="11"/>
          <ac:spMkLst>
            <pc:docMk/>
            <pc:sldMk cId="4194602535" sldId="275"/>
            <ac:spMk id="11" creationId="{0AA6A048-501A-4387-906B-B8A8543E7B11}"/>
          </ac:spMkLst>
        </pc:spChg>
        <pc:cxnChg chg="add">
          <ac:chgData name="Goran Krsic" userId="S::xk011929@live.reading.ac.uk::f42ae7fb-222a-4d87-be98-05d89c99063d" providerId="AD" clId="Web-{BA565D62-B528-40B5-B030-D1B07424B034}" dt="2019-03-01T12:22:01.669" v="12"/>
          <ac:cxnSpMkLst>
            <pc:docMk/>
            <pc:sldMk cId="4194602535" sldId="275"/>
            <ac:cxnSpMk id="6" creationId="{90CF8BA8-E7AA-4F97-9E4C-CD11742FA003}"/>
          </ac:cxnSpMkLst>
        </pc:cxnChg>
      </pc:sldChg>
      <pc:sldChg chg="addSp delSp modSp add replId">
        <pc:chgData name="Goran Krsic" userId="S::xk011929@live.reading.ac.uk::f42ae7fb-222a-4d87-be98-05d89c99063d" providerId="AD" clId="Web-{BA565D62-B528-40B5-B030-D1B07424B034}" dt="2019-03-01T13:42:58.157" v="5968" actId="1076"/>
        <pc:sldMkLst>
          <pc:docMk/>
          <pc:sldMk cId="365299019" sldId="276"/>
        </pc:sldMkLst>
        <pc:spChg chg="mod">
          <ac:chgData name="Goran Krsic" userId="S::xk011929@live.reading.ac.uk::f42ae7fb-222a-4d87-be98-05d89c99063d" providerId="AD" clId="Web-{BA565D62-B528-40B5-B030-D1B07424B034}" dt="2019-03-01T13:06:41.508" v="2017" actId="20577"/>
          <ac:spMkLst>
            <pc:docMk/>
            <pc:sldMk cId="365299019" sldId="276"/>
            <ac:spMk id="2" creationId="{A3B7BB93-93EC-446A-AC60-92E26F5E5225}"/>
          </ac:spMkLst>
        </pc:spChg>
        <pc:spChg chg="del">
          <ac:chgData name="Goran Krsic" userId="S::xk011929@live.reading.ac.uk::f42ae7fb-222a-4d87-be98-05d89c99063d" providerId="AD" clId="Web-{BA565D62-B528-40B5-B030-D1B07424B034}" dt="2019-03-01T13:05:42.289" v="1992"/>
          <ac:spMkLst>
            <pc:docMk/>
            <pc:sldMk cId="365299019" sldId="276"/>
            <ac:spMk id="5" creationId="{3D864680-AC67-4104-AB8A-65A3384ADEC8}"/>
          </ac:spMkLst>
        </pc:spChg>
        <pc:spChg chg="del">
          <ac:chgData name="Goran Krsic" userId="S::xk011929@live.reading.ac.uk::f42ae7fb-222a-4d87-be98-05d89c99063d" providerId="AD" clId="Web-{BA565D62-B528-40B5-B030-D1B07424B034}" dt="2019-03-01T13:05:41.242" v="1991"/>
          <ac:spMkLst>
            <pc:docMk/>
            <pc:sldMk cId="365299019" sldId="276"/>
            <ac:spMk id="6" creationId="{B4497551-BADA-4252-9A24-A35089FA30C6}"/>
          </ac:spMkLst>
        </pc:spChg>
        <pc:spChg chg="add mod">
          <ac:chgData name="Goran Krsic" userId="S::xk011929@live.reading.ac.uk::f42ae7fb-222a-4d87-be98-05d89c99063d" providerId="AD" clId="Web-{BA565D62-B528-40B5-B030-D1B07424B034}" dt="2019-03-01T13:42:55.798" v="5967" actId="1076"/>
          <ac:spMkLst>
            <pc:docMk/>
            <pc:sldMk cId="365299019" sldId="276"/>
            <ac:spMk id="8" creationId="{00BA3C59-7B67-4238-A48D-15736254A6A8}"/>
          </ac:spMkLst>
        </pc:spChg>
        <pc:spChg chg="del">
          <ac:chgData name="Goran Krsic" userId="S::xk011929@live.reading.ac.uk::f42ae7fb-222a-4d87-be98-05d89c99063d" providerId="AD" clId="Web-{BA565D62-B528-40B5-B030-D1B07424B034}" dt="2019-03-01T13:05:40.461" v="1990"/>
          <ac:spMkLst>
            <pc:docMk/>
            <pc:sldMk cId="365299019" sldId="276"/>
            <ac:spMk id="10" creationId="{0D0F0826-B5CA-4B8C-B6BD-44D8973CECB6}"/>
          </ac:spMkLst>
        </pc:spChg>
        <pc:spChg chg="add mod">
          <ac:chgData name="Goran Krsic" userId="S::xk011929@live.reading.ac.uk::f42ae7fb-222a-4d87-be98-05d89c99063d" providerId="AD" clId="Web-{BA565D62-B528-40B5-B030-D1B07424B034}" dt="2019-03-01T13:42:22.579" v="5954" actId="1076"/>
          <ac:spMkLst>
            <pc:docMk/>
            <pc:sldMk cId="365299019" sldId="276"/>
            <ac:spMk id="12" creationId="{712A950C-7422-4CDD-B548-F552FC5B3540}"/>
          </ac:spMkLst>
        </pc:spChg>
        <pc:spChg chg="add mod">
          <ac:chgData name="Goran Krsic" userId="S::xk011929@live.reading.ac.uk::f42ae7fb-222a-4d87-be98-05d89c99063d" providerId="AD" clId="Web-{BA565D62-B528-40B5-B030-D1B07424B034}" dt="2019-03-01T13:36:24.655" v="5239" actId="1076"/>
          <ac:spMkLst>
            <pc:docMk/>
            <pc:sldMk cId="365299019" sldId="276"/>
            <ac:spMk id="13" creationId="{C7A7EE2E-F85E-4B53-B4E6-24960D2A1F80}"/>
          </ac:spMkLst>
        </pc:spChg>
        <pc:spChg chg="add del">
          <ac:chgData name="Goran Krsic" userId="S::xk011929@live.reading.ac.uk::f42ae7fb-222a-4d87-be98-05d89c99063d" providerId="AD" clId="Web-{BA565D62-B528-40B5-B030-D1B07424B034}" dt="2019-03-01T13:28:35.638" v="4428"/>
          <ac:spMkLst>
            <pc:docMk/>
            <pc:sldMk cId="365299019" sldId="276"/>
            <ac:spMk id="14" creationId="{DC10B9DC-8D71-494A-911F-7BCD3CF05E73}"/>
          </ac:spMkLst>
        </pc:spChg>
        <pc:spChg chg="add mod">
          <ac:chgData name="Goran Krsic" userId="S::xk011929@live.reading.ac.uk::f42ae7fb-222a-4d87-be98-05d89c99063d" providerId="AD" clId="Web-{BA565D62-B528-40B5-B030-D1B07424B034}" dt="2019-03-01T13:42:58.157" v="5968" actId="1076"/>
          <ac:spMkLst>
            <pc:docMk/>
            <pc:sldMk cId="365299019" sldId="276"/>
            <ac:spMk id="15" creationId="{BA4C9E08-6D1D-45B4-8435-B1DC70724EAF}"/>
          </ac:spMkLst>
        </pc:spChg>
        <pc:spChg chg="add mod">
          <ac:chgData name="Goran Krsic" userId="S::xk011929@live.reading.ac.uk::f42ae7fb-222a-4d87-be98-05d89c99063d" providerId="AD" clId="Web-{BA565D62-B528-40B5-B030-D1B07424B034}" dt="2019-03-01T13:42:26.891" v="5956" actId="1076"/>
          <ac:spMkLst>
            <pc:docMk/>
            <pc:sldMk cId="365299019" sldId="276"/>
            <ac:spMk id="16" creationId="{643CB745-5F6F-4583-812E-E42FB53D3019}"/>
          </ac:spMkLst>
        </pc:spChg>
        <pc:picChg chg="mod">
          <ac:chgData name="Goran Krsic" userId="S::xk011929@live.reading.ac.uk::f42ae7fb-222a-4d87-be98-05d89c99063d" providerId="AD" clId="Web-{BA565D62-B528-40B5-B030-D1B07424B034}" dt="2019-03-01T13:06:58.070" v="2021" actId="1076"/>
          <ac:picMkLst>
            <pc:docMk/>
            <pc:sldMk cId="365299019" sldId="276"/>
            <ac:picMk id="3" creationId="{CA8A50E5-B414-41C2-A0E1-A704079E1318}"/>
          </ac:picMkLst>
        </pc:picChg>
        <pc:picChg chg="del">
          <ac:chgData name="Goran Krsic" userId="S::xk011929@live.reading.ac.uk::f42ae7fb-222a-4d87-be98-05d89c99063d" providerId="AD" clId="Web-{BA565D62-B528-40B5-B030-D1B07424B034}" dt="2019-03-01T13:06:48.602" v="2020"/>
          <ac:picMkLst>
            <pc:docMk/>
            <pc:sldMk cId="365299019" sldId="276"/>
            <ac:picMk id="4" creationId="{EE303765-86BE-4EB8-8F5A-3FE0A06E865C}"/>
          </ac:picMkLst>
        </pc:picChg>
      </pc:sldChg>
      <pc:sldChg chg="addSp modSp">
        <pc:chgData name="Goran Krsic" userId="S::xk011929@live.reading.ac.uk::f42ae7fb-222a-4d87-be98-05d89c99063d" providerId="AD" clId="Web-{BA565D62-B528-40B5-B030-D1B07424B034}" dt="2019-03-01T13:45:05.001" v="6218" actId="1076"/>
        <pc:sldMkLst>
          <pc:docMk/>
          <pc:sldMk cId="3282845988" sldId="277"/>
        </pc:sldMkLst>
        <pc:spChg chg="add mod">
          <ac:chgData name="Goran Krsic" userId="S::xk011929@live.reading.ac.uk::f42ae7fb-222a-4d87-be98-05d89c99063d" providerId="AD" clId="Web-{BA565D62-B528-40B5-B030-D1B07424B034}" dt="2019-03-01T13:44:56.079" v="6214" actId="1076"/>
          <ac:spMkLst>
            <pc:docMk/>
            <pc:sldMk cId="3282845988" sldId="277"/>
            <ac:spMk id="5" creationId="{D8AC1B1A-1960-4326-94BD-801925BCA25E}"/>
          </ac:spMkLst>
        </pc:spChg>
        <pc:spChg chg="add mod">
          <ac:chgData name="Goran Krsic" userId="S::xk011929@live.reading.ac.uk::f42ae7fb-222a-4d87-be98-05d89c99063d" providerId="AD" clId="Web-{BA565D62-B528-40B5-B030-D1B07424B034}" dt="2019-03-01T13:45:05.001" v="6218" actId="1076"/>
          <ac:spMkLst>
            <pc:docMk/>
            <pc:sldMk cId="3282845988" sldId="277"/>
            <ac:spMk id="6" creationId="{40FB3857-9FDF-4782-90C4-0C04FF546624}"/>
          </ac:spMkLst>
        </pc:spChg>
        <pc:spChg chg="add mod">
          <ac:chgData name="Goran Krsic" userId="S::xk011929@live.reading.ac.uk::f42ae7fb-222a-4d87-be98-05d89c99063d" providerId="AD" clId="Web-{BA565D62-B528-40B5-B030-D1B07424B034}" dt="2019-03-01T13:41:36.422" v="5943" actId="20577"/>
          <ac:spMkLst>
            <pc:docMk/>
            <pc:sldMk cId="3282845988" sldId="277"/>
            <ac:spMk id="10" creationId="{E9499E44-03CF-4D8E-AAAA-A11D4C8160CB}"/>
          </ac:spMkLst>
        </pc:spChg>
        <pc:spChg chg="add mod">
          <ac:chgData name="Goran Krsic" userId="S::xk011929@live.reading.ac.uk::f42ae7fb-222a-4d87-be98-05d89c99063d" providerId="AD" clId="Web-{BA565D62-B528-40B5-B030-D1B07424B034}" dt="2019-03-01T13:43:34.766" v="5971" actId="1076"/>
          <ac:spMkLst>
            <pc:docMk/>
            <pc:sldMk cId="3282845988" sldId="277"/>
            <ac:spMk id="12" creationId="{DA2E906B-8116-4CC3-8B9D-DCDA7955521A}"/>
          </ac:spMkLst>
        </pc:spChg>
        <pc:spChg chg="add mod">
          <ac:chgData name="Goran Krsic" userId="S::xk011929@live.reading.ac.uk::f42ae7fb-222a-4d87-be98-05d89c99063d" providerId="AD" clId="Web-{BA565D62-B528-40B5-B030-D1B07424B034}" dt="2019-03-01T13:45:02.892" v="6217" actId="1076"/>
          <ac:spMkLst>
            <pc:docMk/>
            <pc:sldMk cId="3282845988" sldId="277"/>
            <ac:spMk id="13" creationId="{AD6B19BD-30AE-4E1F-9537-A13DCA85D159}"/>
          </ac:spMkLst>
        </pc:spChg>
      </pc:sldChg>
      <pc:sldChg chg="addSp delSp modSp add ord replId">
        <pc:chgData name="Goran Krsic" userId="S::xk011929@live.reading.ac.uk::f42ae7fb-222a-4d87-be98-05d89c99063d" providerId="AD" clId="Web-{BA565D62-B528-40B5-B030-D1B07424B034}" dt="2019-03-01T13:45:16.798" v="6219" actId="1076"/>
        <pc:sldMkLst>
          <pc:docMk/>
          <pc:sldMk cId="3755969506" sldId="278"/>
        </pc:sldMkLst>
        <pc:spChg chg="add mod">
          <ac:chgData name="Goran Krsic" userId="S::xk011929@live.reading.ac.uk::f42ae7fb-222a-4d87-be98-05d89c99063d" providerId="AD" clId="Web-{BA565D62-B528-40B5-B030-D1B07424B034}" dt="2019-03-01T13:45:16.798" v="6219" actId="1076"/>
          <ac:spMkLst>
            <pc:docMk/>
            <pc:sldMk cId="3755969506" sldId="278"/>
            <ac:spMk id="3" creationId="{E768F228-131C-44EF-9EE0-AD55E66BC41F}"/>
          </ac:spMkLst>
        </pc:spChg>
        <pc:spChg chg="mod">
          <ac:chgData name="Goran Krsic" userId="S::xk011929@live.reading.ac.uk::f42ae7fb-222a-4d87-be98-05d89c99063d" providerId="AD" clId="Web-{BA565D62-B528-40B5-B030-D1B07424B034}" dt="2019-03-01T13:42:50.391" v="5966" actId="1076"/>
          <ac:spMkLst>
            <pc:docMk/>
            <pc:sldMk cId="3755969506" sldId="278"/>
            <ac:spMk id="4" creationId="{668F606A-4BA2-40A1-B7FB-23029E5F0F31}"/>
          </ac:spMkLst>
        </pc:spChg>
        <pc:spChg chg="add">
          <ac:chgData name="Goran Krsic" userId="S::xk011929@live.reading.ac.uk::f42ae7fb-222a-4d87-be98-05d89c99063d" providerId="AD" clId="Web-{BA565D62-B528-40B5-B030-D1B07424B034}" dt="2019-03-01T13:31:14.170" v="4575"/>
          <ac:spMkLst>
            <pc:docMk/>
            <pc:sldMk cId="3755969506" sldId="278"/>
            <ac:spMk id="5" creationId="{668F606A-4BA2-40A1-B7FB-23029E5F0F31}"/>
          </ac:spMkLst>
        </pc:spChg>
        <pc:spChg chg="add mod">
          <ac:chgData name="Goran Krsic" userId="S::xk011929@live.reading.ac.uk::f42ae7fb-222a-4d87-be98-05d89c99063d" providerId="AD" clId="Web-{BA565D62-B528-40B5-B030-D1B07424B034}" dt="2019-03-01T13:42:45.422" v="5963" actId="1076"/>
          <ac:spMkLst>
            <pc:docMk/>
            <pc:sldMk cId="3755969506" sldId="278"/>
            <ac:spMk id="6" creationId="{BA5CB9DE-6946-467A-8321-ED8102B15224}"/>
          </ac:spMkLst>
        </pc:spChg>
        <pc:spChg chg="add mod">
          <ac:chgData name="Goran Krsic" userId="S::xk011929@live.reading.ac.uk::f42ae7fb-222a-4d87-be98-05d89c99063d" providerId="AD" clId="Web-{BA565D62-B528-40B5-B030-D1B07424B034}" dt="2019-03-01T13:42:48.720" v="5965" actId="1076"/>
          <ac:spMkLst>
            <pc:docMk/>
            <pc:sldMk cId="3755969506" sldId="278"/>
            <ac:spMk id="8" creationId="{2D77F3B6-D1E4-4906-82EA-1895CC90A629}"/>
          </ac:spMkLst>
        </pc:spChg>
        <pc:spChg chg="add mod">
          <ac:chgData name="Goran Krsic" userId="S::xk011929@live.reading.ac.uk::f42ae7fb-222a-4d87-be98-05d89c99063d" providerId="AD" clId="Web-{BA565D62-B528-40B5-B030-D1B07424B034}" dt="2019-03-01T13:42:41.219" v="5961" actId="1076"/>
          <ac:spMkLst>
            <pc:docMk/>
            <pc:sldMk cId="3755969506" sldId="278"/>
            <ac:spMk id="10" creationId="{2C35BB49-AB04-43E9-B58A-38483E756A64}"/>
          </ac:spMkLst>
        </pc:spChg>
        <pc:picChg chg="del">
          <ac:chgData name="Goran Krsic" userId="S::xk011929@live.reading.ac.uk::f42ae7fb-222a-4d87-be98-05d89c99063d" providerId="AD" clId="Web-{BA565D62-B528-40B5-B030-D1B07424B034}" dt="2019-03-01T13:09:58.930" v="2528"/>
          <ac:picMkLst>
            <pc:docMk/>
            <pc:sldMk cId="3755969506" sldId="278"/>
            <ac:picMk id="4" creationId="{7AEC56FB-9AEE-4D34-B905-ACB55FA35FFC}"/>
          </ac:picMkLst>
        </pc:picChg>
      </pc:sldChg>
      <pc:sldChg chg="addSp delSp modSp add ord replId">
        <pc:chgData name="Goran Krsic" userId="S::xk011929@live.reading.ac.uk::f42ae7fb-222a-4d87-be98-05d89c99063d" providerId="AD" clId="Web-{BA565D62-B528-40B5-B030-D1B07424B034}" dt="2019-03-01T13:51:56.690" v="6424"/>
        <pc:sldMkLst>
          <pc:docMk/>
          <pc:sldMk cId="3529373179" sldId="280"/>
        </pc:sldMkLst>
        <pc:spChg chg="mod">
          <ac:chgData name="Goran Krsic" userId="S::xk011929@live.reading.ac.uk::f42ae7fb-222a-4d87-be98-05d89c99063d" providerId="AD" clId="Web-{BA565D62-B528-40B5-B030-D1B07424B034}" dt="2019-03-01T13:47:46.517" v="6283" actId="20577"/>
          <ac:spMkLst>
            <pc:docMk/>
            <pc:sldMk cId="3529373179" sldId="280"/>
            <ac:spMk id="2" creationId="{A3B7BB93-93EC-446A-AC60-92E26F5E5225}"/>
          </ac:spMkLst>
        </pc:spChg>
        <pc:spChg chg="del">
          <ac:chgData name="Goran Krsic" userId="S::xk011929@live.reading.ac.uk::f42ae7fb-222a-4d87-be98-05d89c99063d" providerId="AD" clId="Web-{BA565D62-B528-40B5-B030-D1B07424B034}" dt="2019-03-01T13:47:22.238" v="6268"/>
          <ac:spMkLst>
            <pc:docMk/>
            <pc:sldMk cId="3529373179" sldId="280"/>
            <ac:spMk id="5" creationId="{3D864680-AC67-4104-AB8A-65A3384ADEC8}"/>
          </ac:spMkLst>
        </pc:spChg>
        <pc:spChg chg="del">
          <ac:chgData name="Goran Krsic" userId="S::xk011929@live.reading.ac.uk::f42ae7fb-222a-4d87-be98-05d89c99063d" providerId="AD" clId="Web-{BA565D62-B528-40B5-B030-D1B07424B034}" dt="2019-03-01T13:47:21.268" v="6267"/>
          <ac:spMkLst>
            <pc:docMk/>
            <pc:sldMk cId="3529373179" sldId="280"/>
            <ac:spMk id="6" creationId="{B4497551-BADA-4252-9A24-A35089FA30C6}"/>
          </ac:spMkLst>
        </pc:spChg>
        <pc:spChg chg="add del mod">
          <ac:chgData name="Goran Krsic" userId="S::xk011929@live.reading.ac.uk::f42ae7fb-222a-4d87-be98-05d89c99063d" providerId="AD" clId="Web-{BA565D62-B528-40B5-B030-D1B07424B034}" dt="2019-03-01T13:51:53.081" v="6422"/>
          <ac:spMkLst>
            <pc:docMk/>
            <pc:sldMk cId="3529373179" sldId="280"/>
            <ac:spMk id="8" creationId="{8DF1BB8E-772A-4D93-8D52-623B316E776C}"/>
          </ac:spMkLst>
        </pc:spChg>
        <pc:spChg chg="del">
          <ac:chgData name="Goran Krsic" userId="S::xk011929@live.reading.ac.uk::f42ae7fb-222a-4d87-be98-05d89c99063d" providerId="AD" clId="Web-{BA565D62-B528-40B5-B030-D1B07424B034}" dt="2019-03-01T13:47:20.705" v="6266"/>
          <ac:spMkLst>
            <pc:docMk/>
            <pc:sldMk cId="3529373179" sldId="280"/>
            <ac:spMk id="10" creationId="{0D0F0826-B5CA-4B8C-B6BD-44D8973CECB6}"/>
          </ac:spMkLst>
        </pc:spChg>
        <pc:spChg chg="add del mod">
          <ac:chgData name="Goran Krsic" userId="S::xk011929@live.reading.ac.uk::f42ae7fb-222a-4d87-be98-05d89c99063d" providerId="AD" clId="Web-{BA565D62-B528-40B5-B030-D1B07424B034}" dt="2019-03-01T13:51:56.690" v="6424"/>
          <ac:spMkLst>
            <pc:docMk/>
            <pc:sldMk cId="3529373179" sldId="280"/>
            <ac:spMk id="12" creationId="{13AFC330-DE71-4A52-A684-23DD02D3469D}"/>
          </ac:spMkLst>
        </pc:spChg>
        <pc:spChg chg="add del mod">
          <ac:chgData name="Goran Krsic" userId="S::xk011929@live.reading.ac.uk::f42ae7fb-222a-4d87-be98-05d89c99063d" providerId="AD" clId="Web-{BA565D62-B528-40B5-B030-D1B07424B034}" dt="2019-03-01T13:51:55.409" v="6423"/>
          <ac:spMkLst>
            <pc:docMk/>
            <pc:sldMk cId="3529373179" sldId="280"/>
            <ac:spMk id="14" creationId="{69D27040-0B6F-4AF1-96A9-B04407FC007B}"/>
          </ac:spMkLst>
        </pc:spChg>
        <pc:picChg chg="del">
          <ac:chgData name="Goran Krsic" userId="S::xk011929@live.reading.ac.uk::f42ae7fb-222a-4d87-be98-05d89c99063d" providerId="AD" clId="Web-{BA565D62-B528-40B5-B030-D1B07424B034}" dt="2019-03-01T13:47:23.283" v="6269"/>
          <ac:picMkLst>
            <pc:docMk/>
            <pc:sldMk cId="3529373179" sldId="280"/>
            <ac:picMk id="3" creationId="{CA8A50E5-B414-41C2-A0E1-A704079E1318}"/>
          </ac:picMkLst>
        </pc:picChg>
        <pc:picChg chg="del">
          <ac:chgData name="Goran Krsic" userId="S::xk011929@live.reading.ac.uk::f42ae7fb-222a-4d87-be98-05d89c99063d" providerId="AD" clId="Web-{BA565D62-B528-40B5-B030-D1B07424B034}" dt="2019-03-01T13:47:24.033" v="6271"/>
          <ac:picMkLst>
            <pc:docMk/>
            <pc:sldMk cId="3529373179" sldId="280"/>
            <ac:picMk id="4" creationId="{EE303765-86BE-4EB8-8F5A-3FE0A06E865C}"/>
          </ac:picMkLst>
        </pc:picChg>
        <pc:picChg chg="del">
          <ac:chgData name="Goran Krsic" userId="S::xk011929@live.reading.ac.uk::f42ae7fb-222a-4d87-be98-05d89c99063d" providerId="AD" clId="Web-{BA565D62-B528-40B5-B030-D1B07424B034}" dt="2019-03-01T13:47:23.361" v="6270"/>
          <ac:picMkLst>
            <pc:docMk/>
            <pc:sldMk cId="3529373179" sldId="280"/>
            <ac:picMk id="13" creationId="{4A9FC059-0B67-4D4C-BE9C-0CBC6480B8BA}"/>
          </ac:picMkLst>
        </pc:picChg>
      </pc:sldChg>
    </pc:docChg>
  </pc:docChgLst>
  <pc:docChgLst>
    <pc:chgData name="Arek Jaworski" userId="S::nh022137@live.reading.ac.uk::d2601ce5-e1ad-492d-94c9-17235c035755" providerId="AD" clId="Web-{CE2411D7-0CD2-5977-47E3-1FF51D8AAE54}"/>
    <pc:docChg chg="addSld delSld modSld">
      <pc:chgData name="Arek Jaworski" userId="S::nh022137@live.reading.ac.uk::d2601ce5-e1ad-492d-94c9-17235c035755" providerId="AD" clId="Web-{CE2411D7-0CD2-5977-47E3-1FF51D8AAE54}" dt="2019-03-01T13:56:43.789" v="3027" actId="1076"/>
      <pc:docMkLst>
        <pc:docMk/>
      </pc:docMkLst>
      <pc:sldChg chg="addSp delSp modSp">
        <pc:chgData name="Arek Jaworski" userId="S::nh022137@live.reading.ac.uk::d2601ce5-e1ad-492d-94c9-17235c035755" providerId="AD" clId="Web-{CE2411D7-0CD2-5977-47E3-1FF51D8AAE54}" dt="2019-03-01T13:44:31.297" v="2098"/>
        <pc:sldMkLst>
          <pc:docMk/>
          <pc:sldMk cId="109857222" sldId="256"/>
        </pc:sldMkLst>
        <pc:spChg chg="add del mod">
          <ac:chgData name="Arek Jaworski" userId="S::nh022137@live.reading.ac.uk::d2601ce5-e1ad-492d-94c9-17235c035755" providerId="AD" clId="Web-{CE2411D7-0CD2-5977-47E3-1FF51D8AAE54}" dt="2019-03-01T13:44:31.297" v="2098"/>
          <ac:spMkLst>
            <pc:docMk/>
            <pc:sldMk cId="109857222" sldId="256"/>
            <ac:spMk id="3" creationId="{5E6E378F-44CD-414E-93D2-EC65DEC62A5B}"/>
          </ac:spMkLst>
        </pc:spChg>
      </pc:sldChg>
      <pc:sldChg chg="addSp modSp">
        <pc:chgData name="Arek Jaworski" userId="S::nh022137@live.reading.ac.uk::d2601ce5-e1ad-492d-94c9-17235c035755" providerId="AD" clId="Web-{CE2411D7-0CD2-5977-47E3-1FF51D8AAE54}" dt="2019-03-01T13:12:41.191" v="1375" actId="14100"/>
        <pc:sldMkLst>
          <pc:docMk/>
          <pc:sldMk cId="770214056" sldId="257"/>
        </pc:sldMkLst>
        <pc:picChg chg="mod">
          <ac:chgData name="Arek Jaworski" userId="S::nh022137@live.reading.ac.uk::d2601ce5-e1ad-492d-94c9-17235c035755" providerId="AD" clId="Web-{CE2411D7-0CD2-5977-47E3-1FF51D8AAE54}" dt="2019-03-01T13:12:41.191" v="1375" actId="14100"/>
          <ac:picMkLst>
            <pc:docMk/>
            <pc:sldMk cId="770214056" sldId="257"/>
            <ac:picMk id="10" creationId="{1253FD2C-B4B4-4CD7-B9EB-19ED1DCF0F2A}"/>
          </ac:picMkLst>
        </pc:picChg>
        <pc:picChg chg="add mod">
          <ac:chgData name="Arek Jaworski" userId="S::nh022137@live.reading.ac.uk::d2601ce5-e1ad-492d-94c9-17235c035755" providerId="AD" clId="Web-{CE2411D7-0CD2-5977-47E3-1FF51D8AAE54}" dt="2019-03-01T13:12:38.754" v="1374" actId="1076"/>
          <ac:picMkLst>
            <pc:docMk/>
            <pc:sldMk cId="770214056" sldId="257"/>
            <ac:picMk id="12" creationId="{8D54B1E0-137A-47DF-BF9F-18ED0E6D82FD}"/>
          </ac:picMkLst>
        </pc:picChg>
      </pc:sldChg>
      <pc:sldChg chg="addSp modSp mod setBg">
        <pc:chgData name="Arek Jaworski" userId="S::nh022137@live.reading.ac.uk::d2601ce5-e1ad-492d-94c9-17235c035755" providerId="AD" clId="Web-{CE2411D7-0CD2-5977-47E3-1FF51D8AAE54}" dt="2019-03-01T13:34:49.724" v="1823" actId="20577"/>
        <pc:sldMkLst>
          <pc:docMk/>
          <pc:sldMk cId="1139938587" sldId="259"/>
        </pc:sldMkLst>
        <pc:spChg chg="mod">
          <ac:chgData name="Arek Jaworski" userId="S::nh022137@live.reading.ac.uk::d2601ce5-e1ad-492d-94c9-17235c035755" providerId="AD" clId="Web-{CE2411D7-0CD2-5977-47E3-1FF51D8AAE54}" dt="2019-03-01T13:33:43.725" v="1809" actId="20577"/>
          <ac:spMkLst>
            <pc:docMk/>
            <pc:sldMk cId="1139938587" sldId="259"/>
            <ac:spMk id="3" creationId="{168C357B-D18D-44DC-A25B-27BFADDDA022}"/>
          </ac:spMkLst>
        </pc:spChg>
        <pc:spChg chg="mod">
          <ac:chgData name="Arek Jaworski" userId="S::nh022137@live.reading.ac.uk::d2601ce5-e1ad-492d-94c9-17235c035755" providerId="AD" clId="Web-{CE2411D7-0CD2-5977-47E3-1FF51D8AAE54}" dt="2019-03-01T13:33:48.866" v="1814" actId="20577"/>
          <ac:spMkLst>
            <pc:docMk/>
            <pc:sldMk cId="1139938587" sldId="259"/>
            <ac:spMk id="4" creationId="{A0DBEECE-F358-4749-8E58-2EF3AC754DE8}"/>
          </ac:spMkLst>
        </pc:spChg>
        <pc:spChg chg="mod">
          <ac:chgData name="Arek Jaworski" userId="S::nh022137@live.reading.ac.uk::d2601ce5-e1ad-492d-94c9-17235c035755" providerId="AD" clId="Web-{CE2411D7-0CD2-5977-47E3-1FF51D8AAE54}" dt="2019-03-01T13:34:49.724" v="1823" actId="20577"/>
          <ac:spMkLst>
            <pc:docMk/>
            <pc:sldMk cId="1139938587" sldId="259"/>
            <ac:spMk id="5" creationId="{D50BACEB-8FEF-491F-8854-0FC4B691BDEE}"/>
          </ac:spMkLst>
        </pc:spChg>
        <pc:picChg chg="add mod">
          <ac:chgData name="Arek Jaworski" userId="S::nh022137@live.reading.ac.uk::d2601ce5-e1ad-492d-94c9-17235c035755" providerId="AD" clId="Web-{CE2411D7-0CD2-5977-47E3-1FF51D8AAE54}" dt="2019-03-01T13:13:10.847" v="1383" actId="1076"/>
          <ac:picMkLst>
            <pc:docMk/>
            <pc:sldMk cId="1139938587" sldId="259"/>
            <ac:picMk id="6" creationId="{53E4E5A5-2A99-451D-914A-604854FAF237}"/>
          </ac:picMkLst>
        </pc:picChg>
        <pc:picChg chg="mod">
          <ac:chgData name="Arek Jaworski" userId="S::nh022137@live.reading.ac.uk::d2601ce5-e1ad-492d-94c9-17235c035755" providerId="AD" clId="Web-{CE2411D7-0CD2-5977-47E3-1FF51D8AAE54}" dt="2019-03-01T13:15:48.174" v="1448" actId="1076"/>
          <ac:picMkLst>
            <pc:docMk/>
            <pc:sldMk cId="1139938587" sldId="259"/>
            <ac:picMk id="10" creationId="{7ABD243A-1EE9-4D03-9FF9-E4ED5838AFC5}"/>
          </ac:picMkLst>
        </pc:picChg>
        <pc:picChg chg="mod">
          <ac:chgData name="Arek Jaworski" userId="S::nh022137@live.reading.ac.uk::d2601ce5-e1ad-492d-94c9-17235c035755" providerId="AD" clId="Web-{CE2411D7-0CD2-5977-47E3-1FF51D8AAE54}" dt="2019-03-01T13:13:04.925" v="1381" actId="1076"/>
          <ac:picMkLst>
            <pc:docMk/>
            <pc:sldMk cId="1139938587" sldId="259"/>
            <ac:picMk id="12" creationId="{3A4E999A-DEFD-431B-955F-814061C61E48}"/>
          </ac:picMkLst>
        </pc:picChg>
      </pc:sldChg>
      <pc:sldChg chg="addSp delSp modSp mod setBg">
        <pc:chgData name="Arek Jaworski" userId="S::nh022137@live.reading.ac.uk::d2601ce5-e1ad-492d-94c9-17235c035755" providerId="AD" clId="Web-{CE2411D7-0CD2-5977-47E3-1FF51D8AAE54}" dt="2019-03-01T13:35:06.787" v="1838" actId="20577"/>
        <pc:sldMkLst>
          <pc:docMk/>
          <pc:sldMk cId="3982257914" sldId="260"/>
        </pc:sldMkLst>
        <pc:spChg chg="mod">
          <ac:chgData name="Arek Jaworski" userId="S::nh022137@live.reading.ac.uk::d2601ce5-e1ad-492d-94c9-17235c035755" providerId="AD" clId="Web-{CE2411D7-0CD2-5977-47E3-1FF51D8AAE54}" dt="2019-03-01T13:34:57.943" v="1827" actId="20577"/>
          <ac:spMkLst>
            <pc:docMk/>
            <pc:sldMk cId="3982257914" sldId="260"/>
            <ac:spMk id="3" creationId="{168C357B-D18D-44DC-A25B-27BFADDDA022}"/>
          </ac:spMkLst>
        </pc:spChg>
        <pc:spChg chg="mod">
          <ac:chgData name="Arek Jaworski" userId="S::nh022137@live.reading.ac.uk::d2601ce5-e1ad-492d-94c9-17235c035755" providerId="AD" clId="Web-{CE2411D7-0CD2-5977-47E3-1FF51D8AAE54}" dt="2019-03-01T13:35:04.209" v="1834" actId="20577"/>
          <ac:spMkLst>
            <pc:docMk/>
            <pc:sldMk cId="3982257914" sldId="260"/>
            <ac:spMk id="4" creationId="{A0DBEECE-F358-4749-8E58-2EF3AC754DE8}"/>
          </ac:spMkLst>
        </pc:spChg>
        <pc:spChg chg="mod">
          <ac:chgData name="Arek Jaworski" userId="S::nh022137@live.reading.ac.uk::d2601ce5-e1ad-492d-94c9-17235c035755" providerId="AD" clId="Web-{CE2411D7-0CD2-5977-47E3-1FF51D8AAE54}" dt="2019-03-01T13:35:06.787" v="1838" actId="20577"/>
          <ac:spMkLst>
            <pc:docMk/>
            <pc:sldMk cId="3982257914" sldId="260"/>
            <ac:spMk id="5" creationId="{D50BACEB-8FEF-491F-8854-0FC4B691BDEE}"/>
          </ac:spMkLst>
        </pc:spChg>
        <pc:picChg chg="add del mod">
          <ac:chgData name="Arek Jaworski" userId="S::nh022137@live.reading.ac.uk::d2601ce5-e1ad-492d-94c9-17235c035755" providerId="AD" clId="Web-{CE2411D7-0CD2-5977-47E3-1FF51D8AAE54}" dt="2019-03-01T13:19:37.437" v="1553"/>
          <ac:picMkLst>
            <pc:docMk/>
            <pc:sldMk cId="3982257914" sldId="260"/>
            <ac:picMk id="6" creationId="{720DBC93-C72B-4C38-B3FB-6EDEFF6656D4}"/>
          </ac:picMkLst>
        </pc:picChg>
        <pc:picChg chg="del">
          <ac:chgData name="Arek Jaworski" userId="S::nh022137@live.reading.ac.uk::d2601ce5-e1ad-492d-94c9-17235c035755" providerId="AD" clId="Web-{CE2411D7-0CD2-5977-47E3-1FF51D8AAE54}" dt="2019-03-01T13:13:24.331" v="1385"/>
          <ac:picMkLst>
            <pc:docMk/>
            <pc:sldMk cId="3982257914" sldId="260"/>
            <ac:picMk id="7" creationId="{6D81F671-2D2F-4279-A958-2B4559950B00}"/>
          </ac:picMkLst>
        </pc:picChg>
        <pc:picChg chg="del">
          <ac:chgData name="Arek Jaworski" userId="S::nh022137@live.reading.ac.uk::d2601ce5-e1ad-492d-94c9-17235c035755" providerId="AD" clId="Web-{CE2411D7-0CD2-5977-47E3-1FF51D8AAE54}" dt="2019-03-01T13:13:24.331" v="1384"/>
          <ac:picMkLst>
            <pc:docMk/>
            <pc:sldMk cId="3982257914" sldId="260"/>
            <ac:picMk id="9" creationId="{D801B9FB-B2B5-4D52-BAC0-E866D386EFB8}"/>
          </ac:picMkLst>
        </pc:picChg>
        <pc:picChg chg="add del">
          <ac:chgData name="Arek Jaworski" userId="S::nh022137@live.reading.ac.uk::d2601ce5-e1ad-492d-94c9-17235c035755" providerId="AD" clId="Web-{CE2411D7-0CD2-5977-47E3-1FF51D8AAE54}" dt="2019-03-01T13:19:37.437" v="1552"/>
          <ac:picMkLst>
            <pc:docMk/>
            <pc:sldMk cId="3982257914" sldId="260"/>
            <ac:picMk id="11" creationId="{721877A4-5D00-45BF-ACBA-D4AEBF0D80DA}"/>
          </ac:picMkLst>
        </pc:picChg>
        <pc:picChg chg="add del">
          <ac:chgData name="Arek Jaworski" userId="S::nh022137@live.reading.ac.uk::d2601ce5-e1ad-492d-94c9-17235c035755" providerId="AD" clId="Web-{CE2411D7-0CD2-5977-47E3-1FF51D8AAE54}" dt="2019-03-01T13:19:37.437" v="1551"/>
          <ac:picMkLst>
            <pc:docMk/>
            <pc:sldMk cId="3982257914" sldId="260"/>
            <ac:picMk id="13" creationId="{4E4ED2FE-E0EA-4D2F-96E1-B63DE03CA186}"/>
          </ac:picMkLst>
        </pc:picChg>
        <pc:picChg chg="add">
          <ac:chgData name="Arek Jaworski" userId="S::nh022137@live.reading.ac.uk::d2601ce5-e1ad-492d-94c9-17235c035755" providerId="AD" clId="Web-{CE2411D7-0CD2-5977-47E3-1FF51D8AAE54}" dt="2019-03-01T13:19:38.078" v="1554"/>
          <ac:picMkLst>
            <pc:docMk/>
            <pc:sldMk cId="3982257914" sldId="260"/>
            <ac:picMk id="15" creationId="{66E97610-B475-47D9-B93F-47C943046232}"/>
          </ac:picMkLst>
        </pc:picChg>
        <pc:picChg chg="add">
          <ac:chgData name="Arek Jaworski" userId="S::nh022137@live.reading.ac.uk::d2601ce5-e1ad-492d-94c9-17235c035755" providerId="AD" clId="Web-{CE2411D7-0CD2-5977-47E3-1FF51D8AAE54}" dt="2019-03-01T13:19:38.109" v="1555"/>
          <ac:picMkLst>
            <pc:docMk/>
            <pc:sldMk cId="3982257914" sldId="260"/>
            <ac:picMk id="17" creationId="{1841C1AD-6F77-4F23-8EA4-CB87172E66FF}"/>
          </ac:picMkLst>
        </pc:picChg>
        <pc:picChg chg="add">
          <ac:chgData name="Arek Jaworski" userId="S::nh022137@live.reading.ac.uk::d2601ce5-e1ad-492d-94c9-17235c035755" providerId="AD" clId="Web-{CE2411D7-0CD2-5977-47E3-1FF51D8AAE54}" dt="2019-03-01T13:19:38.171" v="1556"/>
          <ac:picMkLst>
            <pc:docMk/>
            <pc:sldMk cId="3982257914" sldId="260"/>
            <ac:picMk id="19" creationId="{246C9C49-30A3-402C-BB0B-C1721C4211C7}"/>
          </ac:picMkLst>
        </pc:picChg>
      </pc:sldChg>
      <pc:sldChg chg="addSp delSp modSp mod setBg">
        <pc:chgData name="Arek Jaworski" userId="S::nh022137@live.reading.ac.uk::d2601ce5-e1ad-492d-94c9-17235c035755" providerId="AD" clId="Web-{CE2411D7-0CD2-5977-47E3-1FF51D8AAE54}" dt="2019-03-01T13:35:29.662" v="1857" actId="20577"/>
        <pc:sldMkLst>
          <pc:docMk/>
          <pc:sldMk cId="1788488945" sldId="261"/>
        </pc:sldMkLst>
        <pc:spChg chg="mod">
          <ac:chgData name="Arek Jaworski" userId="S::nh022137@live.reading.ac.uk::d2601ce5-e1ad-492d-94c9-17235c035755" providerId="AD" clId="Web-{CE2411D7-0CD2-5977-47E3-1FF51D8AAE54}" dt="2019-03-01T13:35:16.443" v="1845" actId="20577"/>
          <ac:spMkLst>
            <pc:docMk/>
            <pc:sldMk cId="1788488945" sldId="261"/>
            <ac:spMk id="3" creationId="{168C357B-D18D-44DC-A25B-27BFADDDA022}"/>
          </ac:spMkLst>
        </pc:spChg>
        <pc:spChg chg="mod">
          <ac:chgData name="Arek Jaworski" userId="S::nh022137@live.reading.ac.uk::d2601ce5-e1ad-492d-94c9-17235c035755" providerId="AD" clId="Web-{CE2411D7-0CD2-5977-47E3-1FF51D8AAE54}" dt="2019-03-01T13:35:20.912" v="1851" actId="20577"/>
          <ac:spMkLst>
            <pc:docMk/>
            <pc:sldMk cId="1788488945" sldId="261"/>
            <ac:spMk id="4" creationId="{A0DBEECE-F358-4749-8E58-2EF3AC754DE8}"/>
          </ac:spMkLst>
        </pc:spChg>
        <pc:spChg chg="mod">
          <ac:chgData name="Arek Jaworski" userId="S::nh022137@live.reading.ac.uk::d2601ce5-e1ad-492d-94c9-17235c035755" providerId="AD" clId="Web-{CE2411D7-0CD2-5977-47E3-1FF51D8AAE54}" dt="2019-03-01T13:35:29.662" v="1857" actId="20577"/>
          <ac:spMkLst>
            <pc:docMk/>
            <pc:sldMk cId="1788488945" sldId="261"/>
            <ac:spMk id="5" creationId="{D50BACEB-8FEF-491F-8854-0FC4B691BDEE}"/>
          </ac:spMkLst>
        </pc:spChg>
        <pc:picChg chg="add del mod">
          <ac:chgData name="Arek Jaworski" userId="S::nh022137@live.reading.ac.uk::d2601ce5-e1ad-492d-94c9-17235c035755" providerId="AD" clId="Web-{CE2411D7-0CD2-5977-47E3-1FF51D8AAE54}" dt="2019-03-01T13:19:30.531" v="1547"/>
          <ac:picMkLst>
            <pc:docMk/>
            <pc:sldMk cId="1788488945" sldId="261"/>
            <ac:picMk id="6" creationId="{F676003E-6149-45F4-8DC0-E7674D65B0AD}"/>
          </ac:picMkLst>
        </pc:picChg>
        <pc:picChg chg="del">
          <ac:chgData name="Arek Jaworski" userId="S::nh022137@live.reading.ac.uk::d2601ce5-e1ad-492d-94c9-17235c035755" providerId="AD" clId="Web-{CE2411D7-0CD2-5977-47E3-1FF51D8AAE54}" dt="2019-03-01T13:13:38.034" v="1390"/>
          <ac:picMkLst>
            <pc:docMk/>
            <pc:sldMk cId="1788488945" sldId="261"/>
            <ac:picMk id="7" creationId="{C664152D-FBEF-4626-BD9C-FFD36B05011F}"/>
          </ac:picMkLst>
        </pc:picChg>
        <pc:picChg chg="del">
          <ac:chgData name="Arek Jaworski" userId="S::nh022137@live.reading.ac.uk::d2601ce5-e1ad-492d-94c9-17235c035755" providerId="AD" clId="Web-{CE2411D7-0CD2-5977-47E3-1FF51D8AAE54}" dt="2019-03-01T13:13:38.034" v="1389"/>
          <ac:picMkLst>
            <pc:docMk/>
            <pc:sldMk cId="1788488945" sldId="261"/>
            <ac:picMk id="9" creationId="{54B9801F-4C68-4D4F-8525-FE6C3C44578E}"/>
          </ac:picMkLst>
        </pc:picChg>
        <pc:picChg chg="add del">
          <ac:chgData name="Arek Jaworski" userId="S::nh022137@live.reading.ac.uk::d2601ce5-e1ad-492d-94c9-17235c035755" providerId="AD" clId="Web-{CE2411D7-0CD2-5977-47E3-1FF51D8AAE54}" dt="2019-03-01T13:19:30.531" v="1546"/>
          <ac:picMkLst>
            <pc:docMk/>
            <pc:sldMk cId="1788488945" sldId="261"/>
            <ac:picMk id="11" creationId="{D681C405-923A-41C5-9BD7-7E34E05F1DD3}"/>
          </ac:picMkLst>
        </pc:picChg>
        <pc:picChg chg="add del">
          <ac:chgData name="Arek Jaworski" userId="S::nh022137@live.reading.ac.uk::d2601ce5-e1ad-492d-94c9-17235c035755" providerId="AD" clId="Web-{CE2411D7-0CD2-5977-47E3-1FF51D8AAE54}" dt="2019-03-01T13:19:30.531" v="1545"/>
          <ac:picMkLst>
            <pc:docMk/>
            <pc:sldMk cId="1788488945" sldId="261"/>
            <ac:picMk id="13" creationId="{A6806E9B-9F09-418E-8C97-5EB22299150F}"/>
          </ac:picMkLst>
        </pc:picChg>
        <pc:picChg chg="add">
          <ac:chgData name="Arek Jaworski" userId="S::nh022137@live.reading.ac.uk::d2601ce5-e1ad-492d-94c9-17235c035755" providerId="AD" clId="Web-{CE2411D7-0CD2-5977-47E3-1FF51D8AAE54}" dt="2019-03-01T13:19:31.453" v="1548"/>
          <ac:picMkLst>
            <pc:docMk/>
            <pc:sldMk cId="1788488945" sldId="261"/>
            <ac:picMk id="15" creationId="{FF5F5883-68AB-4D70-B8FC-27C0B5C17509}"/>
          </ac:picMkLst>
        </pc:picChg>
        <pc:picChg chg="add">
          <ac:chgData name="Arek Jaworski" userId="S::nh022137@live.reading.ac.uk::d2601ce5-e1ad-492d-94c9-17235c035755" providerId="AD" clId="Web-{CE2411D7-0CD2-5977-47E3-1FF51D8AAE54}" dt="2019-03-01T13:19:31.515" v="1549"/>
          <ac:picMkLst>
            <pc:docMk/>
            <pc:sldMk cId="1788488945" sldId="261"/>
            <ac:picMk id="17" creationId="{E7378275-8302-4845-9AB0-C0E0122C1938}"/>
          </ac:picMkLst>
        </pc:picChg>
        <pc:picChg chg="add">
          <ac:chgData name="Arek Jaworski" userId="S::nh022137@live.reading.ac.uk::d2601ce5-e1ad-492d-94c9-17235c035755" providerId="AD" clId="Web-{CE2411D7-0CD2-5977-47E3-1FF51D8AAE54}" dt="2019-03-01T13:19:31.578" v="1550"/>
          <ac:picMkLst>
            <pc:docMk/>
            <pc:sldMk cId="1788488945" sldId="261"/>
            <ac:picMk id="19" creationId="{73345C0C-559E-4F3D-A9C2-7D92E6BB5C78}"/>
          </ac:picMkLst>
        </pc:picChg>
      </pc:sldChg>
      <pc:sldChg chg="addSp delSp modSp mod setBg">
        <pc:chgData name="Arek Jaworski" userId="S::nh022137@live.reading.ac.uk::d2601ce5-e1ad-492d-94c9-17235c035755" providerId="AD" clId="Web-{CE2411D7-0CD2-5977-47E3-1FF51D8AAE54}" dt="2019-03-01T13:35:48.849" v="1878" actId="20577"/>
        <pc:sldMkLst>
          <pc:docMk/>
          <pc:sldMk cId="2413219543" sldId="262"/>
        </pc:sldMkLst>
        <pc:spChg chg="mod">
          <ac:chgData name="Arek Jaworski" userId="S::nh022137@live.reading.ac.uk::d2601ce5-e1ad-492d-94c9-17235c035755" providerId="AD" clId="Web-{CE2411D7-0CD2-5977-47E3-1FF51D8AAE54}" dt="2019-03-01T13:35:35.740" v="1865" actId="20577"/>
          <ac:spMkLst>
            <pc:docMk/>
            <pc:sldMk cId="2413219543" sldId="262"/>
            <ac:spMk id="3" creationId="{168C357B-D18D-44DC-A25B-27BFADDDA022}"/>
          </ac:spMkLst>
        </pc:spChg>
        <pc:spChg chg="mod">
          <ac:chgData name="Arek Jaworski" userId="S::nh022137@live.reading.ac.uk::d2601ce5-e1ad-492d-94c9-17235c035755" providerId="AD" clId="Web-{CE2411D7-0CD2-5977-47E3-1FF51D8AAE54}" dt="2019-03-01T13:35:41.505" v="1872" actId="20577"/>
          <ac:spMkLst>
            <pc:docMk/>
            <pc:sldMk cId="2413219543" sldId="262"/>
            <ac:spMk id="4" creationId="{A0DBEECE-F358-4749-8E58-2EF3AC754DE8}"/>
          </ac:spMkLst>
        </pc:spChg>
        <pc:spChg chg="mod">
          <ac:chgData name="Arek Jaworski" userId="S::nh022137@live.reading.ac.uk::d2601ce5-e1ad-492d-94c9-17235c035755" providerId="AD" clId="Web-{CE2411D7-0CD2-5977-47E3-1FF51D8AAE54}" dt="2019-03-01T13:35:48.849" v="1878" actId="20577"/>
          <ac:spMkLst>
            <pc:docMk/>
            <pc:sldMk cId="2413219543" sldId="262"/>
            <ac:spMk id="5" creationId="{D50BACEB-8FEF-491F-8854-0FC4B691BDEE}"/>
          </ac:spMkLst>
        </pc:spChg>
        <pc:picChg chg="add del mod">
          <ac:chgData name="Arek Jaworski" userId="S::nh022137@live.reading.ac.uk::d2601ce5-e1ad-492d-94c9-17235c035755" providerId="AD" clId="Web-{CE2411D7-0CD2-5977-47E3-1FF51D8AAE54}" dt="2019-03-01T13:19:23.562" v="1541"/>
          <ac:picMkLst>
            <pc:docMk/>
            <pc:sldMk cId="2413219543" sldId="262"/>
            <ac:picMk id="6" creationId="{3979D578-3081-42A4-BBE5-D1DAC82AA37B}"/>
          </ac:picMkLst>
        </pc:picChg>
        <pc:picChg chg="del">
          <ac:chgData name="Arek Jaworski" userId="S::nh022137@live.reading.ac.uk::d2601ce5-e1ad-492d-94c9-17235c035755" providerId="AD" clId="Web-{CE2411D7-0CD2-5977-47E3-1FF51D8AAE54}" dt="2019-03-01T13:13:44.503" v="1395"/>
          <ac:picMkLst>
            <pc:docMk/>
            <pc:sldMk cId="2413219543" sldId="262"/>
            <ac:picMk id="7" creationId="{508EC8C8-CFF9-458A-8D89-2F2EFD1FA55F}"/>
          </ac:picMkLst>
        </pc:picChg>
        <pc:picChg chg="del">
          <ac:chgData name="Arek Jaworski" userId="S::nh022137@live.reading.ac.uk::d2601ce5-e1ad-492d-94c9-17235c035755" providerId="AD" clId="Web-{CE2411D7-0CD2-5977-47E3-1FF51D8AAE54}" dt="2019-03-01T13:13:44.487" v="1394"/>
          <ac:picMkLst>
            <pc:docMk/>
            <pc:sldMk cId="2413219543" sldId="262"/>
            <ac:picMk id="9" creationId="{CA070F99-8CDC-4DE4-A966-3F4829B8E632}"/>
          </ac:picMkLst>
        </pc:picChg>
        <pc:picChg chg="add del">
          <ac:chgData name="Arek Jaworski" userId="S::nh022137@live.reading.ac.uk::d2601ce5-e1ad-492d-94c9-17235c035755" providerId="AD" clId="Web-{CE2411D7-0CD2-5977-47E3-1FF51D8AAE54}" dt="2019-03-01T13:19:23.562" v="1540"/>
          <ac:picMkLst>
            <pc:docMk/>
            <pc:sldMk cId="2413219543" sldId="262"/>
            <ac:picMk id="11" creationId="{120051A9-47D0-4FBC-B6EF-877F2CBF4A33}"/>
          </ac:picMkLst>
        </pc:picChg>
        <pc:picChg chg="add del">
          <ac:chgData name="Arek Jaworski" userId="S::nh022137@live.reading.ac.uk::d2601ce5-e1ad-492d-94c9-17235c035755" providerId="AD" clId="Web-{CE2411D7-0CD2-5977-47E3-1FF51D8AAE54}" dt="2019-03-01T13:19:23.562" v="1539"/>
          <ac:picMkLst>
            <pc:docMk/>
            <pc:sldMk cId="2413219543" sldId="262"/>
            <ac:picMk id="13" creationId="{BF53458C-7E41-4D86-B61A-79BFE69DFC3E}"/>
          </ac:picMkLst>
        </pc:picChg>
        <pc:picChg chg="add">
          <ac:chgData name="Arek Jaworski" userId="S::nh022137@live.reading.ac.uk::d2601ce5-e1ad-492d-94c9-17235c035755" providerId="AD" clId="Web-{CE2411D7-0CD2-5977-47E3-1FF51D8AAE54}" dt="2019-03-01T13:19:24.656" v="1542"/>
          <ac:picMkLst>
            <pc:docMk/>
            <pc:sldMk cId="2413219543" sldId="262"/>
            <ac:picMk id="15" creationId="{D5612AC1-CCAA-4534-969E-70245F03C29D}"/>
          </ac:picMkLst>
        </pc:picChg>
        <pc:picChg chg="add">
          <ac:chgData name="Arek Jaworski" userId="S::nh022137@live.reading.ac.uk::d2601ce5-e1ad-492d-94c9-17235c035755" providerId="AD" clId="Web-{CE2411D7-0CD2-5977-47E3-1FF51D8AAE54}" dt="2019-03-01T13:19:24.687" v="1543"/>
          <ac:picMkLst>
            <pc:docMk/>
            <pc:sldMk cId="2413219543" sldId="262"/>
            <ac:picMk id="17" creationId="{A1F89EA9-0C60-4D1E-A87B-06B586B7A98C}"/>
          </ac:picMkLst>
        </pc:picChg>
        <pc:picChg chg="add">
          <ac:chgData name="Arek Jaworski" userId="S::nh022137@live.reading.ac.uk::d2601ce5-e1ad-492d-94c9-17235c035755" providerId="AD" clId="Web-{CE2411D7-0CD2-5977-47E3-1FF51D8AAE54}" dt="2019-03-01T13:19:24.734" v="1544"/>
          <ac:picMkLst>
            <pc:docMk/>
            <pc:sldMk cId="2413219543" sldId="262"/>
            <ac:picMk id="19" creationId="{DDC4AFF0-8A17-4DCA-886A-8F3607B0457D}"/>
          </ac:picMkLst>
        </pc:picChg>
      </pc:sldChg>
      <pc:sldChg chg="addSp delSp modSp mod setBg">
        <pc:chgData name="Arek Jaworski" userId="S::nh022137@live.reading.ac.uk::d2601ce5-e1ad-492d-94c9-17235c035755" providerId="AD" clId="Web-{CE2411D7-0CD2-5977-47E3-1FF51D8AAE54}" dt="2019-03-01T13:36:03.724" v="1890" actId="20577"/>
        <pc:sldMkLst>
          <pc:docMk/>
          <pc:sldMk cId="3025630591" sldId="263"/>
        </pc:sldMkLst>
        <pc:spChg chg="mod">
          <ac:chgData name="Arek Jaworski" userId="S::nh022137@live.reading.ac.uk::d2601ce5-e1ad-492d-94c9-17235c035755" providerId="AD" clId="Web-{CE2411D7-0CD2-5977-47E3-1FF51D8AAE54}" dt="2019-03-01T13:31:00.930" v="1784" actId="20577"/>
          <ac:spMkLst>
            <pc:docMk/>
            <pc:sldMk cId="3025630591" sldId="263"/>
            <ac:spMk id="3" creationId="{168C357B-D18D-44DC-A25B-27BFADDDA022}"/>
          </ac:spMkLst>
        </pc:spChg>
        <pc:spChg chg="mod">
          <ac:chgData name="Arek Jaworski" userId="S::nh022137@live.reading.ac.uk::d2601ce5-e1ad-492d-94c9-17235c035755" providerId="AD" clId="Web-{CE2411D7-0CD2-5977-47E3-1FF51D8AAE54}" dt="2019-03-01T13:36:00.380" v="1884" actId="20577"/>
          <ac:spMkLst>
            <pc:docMk/>
            <pc:sldMk cId="3025630591" sldId="263"/>
            <ac:spMk id="4" creationId="{A0DBEECE-F358-4749-8E58-2EF3AC754DE8}"/>
          </ac:spMkLst>
        </pc:spChg>
        <pc:spChg chg="mod">
          <ac:chgData name="Arek Jaworski" userId="S::nh022137@live.reading.ac.uk::d2601ce5-e1ad-492d-94c9-17235c035755" providerId="AD" clId="Web-{CE2411D7-0CD2-5977-47E3-1FF51D8AAE54}" dt="2019-03-01T13:36:03.724" v="1890" actId="20577"/>
          <ac:spMkLst>
            <pc:docMk/>
            <pc:sldMk cId="3025630591" sldId="263"/>
            <ac:spMk id="5" creationId="{D50BACEB-8FEF-491F-8854-0FC4B691BDEE}"/>
          </ac:spMkLst>
        </pc:spChg>
        <pc:picChg chg="add del mod">
          <ac:chgData name="Arek Jaworski" userId="S::nh022137@live.reading.ac.uk::d2601ce5-e1ad-492d-94c9-17235c035755" providerId="AD" clId="Web-{CE2411D7-0CD2-5977-47E3-1FF51D8AAE54}" dt="2019-03-01T13:19:17.125" v="1535"/>
          <ac:picMkLst>
            <pc:docMk/>
            <pc:sldMk cId="3025630591" sldId="263"/>
            <ac:picMk id="6" creationId="{64461B2D-5356-4376-B533-9804FF8BFCEC}"/>
          </ac:picMkLst>
        </pc:picChg>
        <pc:picChg chg="del">
          <ac:chgData name="Arek Jaworski" userId="S::nh022137@live.reading.ac.uk::d2601ce5-e1ad-492d-94c9-17235c035755" providerId="AD" clId="Web-{CE2411D7-0CD2-5977-47E3-1FF51D8AAE54}" dt="2019-03-01T13:13:52.565" v="1400"/>
          <ac:picMkLst>
            <pc:docMk/>
            <pc:sldMk cId="3025630591" sldId="263"/>
            <ac:picMk id="7" creationId="{375D4324-4383-4797-9079-5496D51E0E1D}"/>
          </ac:picMkLst>
        </pc:picChg>
        <pc:picChg chg="del">
          <ac:chgData name="Arek Jaworski" userId="S::nh022137@live.reading.ac.uk::d2601ce5-e1ad-492d-94c9-17235c035755" providerId="AD" clId="Web-{CE2411D7-0CD2-5977-47E3-1FF51D8AAE54}" dt="2019-03-01T13:13:52.565" v="1399"/>
          <ac:picMkLst>
            <pc:docMk/>
            <pc:sldMk cId="3025630591" sldId="263"/>
            <ac:picMk id="9" creationId="{CD2198AC-305A-4A0A-B166-113787623F26}"/>
          </ac:picMkLst>
        </pc:picChg>
        <pc:picChg chg="add del">
          <ac:chgData name="Arek Jaworski" userId="S::nh022137@live.reading.ac.uk::d2601ce5-e1ad-492d-94c9-17235c035755" providerId="AD" clId="Web-{CE2411D7-0CD2-5977-47E3-1FF51D8AAE54}" dt="2019-03-01T13:19:17.125" v="1534"/>
          <ac:picMkLst>
            <pc:docMk/>
            <pc:sldMk cId="3025630591" sldId="263"/>
            <ac:picMk id="11" creationId="{EBBE43E7-F57A-4F4E-AE10-32D81F51356C}"/>
          </ac:picMkLst>
        </pc:picChg>
        <pc:picChg chg="add del">
          <ac:chgData name="Arek Jaworski" userId="S::nh022137@live.reading.ac.uk::d2601ce5-e1ad-492d-94c9-17235c035755" providerId="AD" clId="Web-{CE2411D7-0CD2-5977-47E3-1FF51D8AAE54}" dt="2019-03-01T13:19:17.125" v="1533"/>
          <ac:picMkLst>
            <pc:docMk/>
            <pc:sldMk cId="3025630591" sldId="263"/>
            <ac:picMk id="13" creationId="{175FAE4D-5F44-42B6-A9F1-1220574EFF2D}"/>
          </ac:picMkLst>
        </pc:picChg>
        <pc:picChg chg="add">
          <ac:chgData name="Arek Jaworski" userId="S::nh022137@live.reading.ac.uk::d2601ce5-e1ad-492d-94c9-17235c035755" providerId="AD" clId="Web-{CE2411D7-0CD2-5977-47E3-1FF51D8AAE54}" dt="2019-03-01T13:19:18.406" v="1536"/>
          <ac:picMkLst>
            <pc:docMk/>
            <pc:sldMk cId="3025630591" sldId="263"/>
            <ac:picMk id="15" creationId="{F6B8DBC6-35D0-4FA4-BEBB-D48F43D217B9}"/>
          </ac:picMkLst>
        </pc:picChg>
        <pc:picChg chg="add">
          <ac:chgData name="Arek Jaworski" userId="S::nh022137@live.reading.ac.uk::d2601ce5-e1ad-492d-94c9-17235c035755" providerId="AD" clId="Web-{CE2411D7-0CD2-5977-47E3-1FF51D8AAE54}" dt="2019-03-01T13:19:18.437" v="1537"/>
          <ac:picMkLst>
            <pc:docMk/>
            <pc:sldMk cId="3025630591" sldId="263"/>
            <ac:picMk id="17" creationId="{78C952A3-280A-44EF-8F04-6ED97C5C14A8}"/>
          </ac:picMkLst>
        </pc:picChg>
        <pc:picChg chg="add">
          <ac:chgData name="Arek Jaworski" userId="S::nh022137@live.reading.ac.uk::d2601ce5-e1ad-492d-94c9-17235c035755" providerId="AD" clId="Web-{CE2411D7-0CD2-5977-47E3-1FF51D8AAE54}" dt="2019-03-01T13:19:18.484" v="1538"/>
          <ac:picMkLst>
            <pc:docMk/>
            <pc:sldMk cId="3025630591" sldId="263"/>
            <ac:picMk id="19" creationId="{4730A3F0-A88D-4C42-A72E-C555480FD813}"/>
          </ac:picMkLst>
        </pc:picChg>
      </pc:sldChg>
      <pc:sldChg chg="addSp delSp modSp mod setBg">
        <pc:chgData name="Arek Jaworski" userId="S::nh022137@live.reading.ac.uk::d2601ce5-e1ad-492d-94c9-17235c035755" providerId="AD" clId="Web-{CE2411D7-0CD2-5977-47E3-1FF51D8AAE54}" dt="2019-03-01T13:30:48.961" v="1777" actId="20577"/>
        <pc:sldMkLst>
          <pc:docMk/>
          <pc:sldMk cId="2836163589" sldId="264"/>
        </pc:sldMkLst>
        <pc:spChg chg="mod">
          <ac:chgData name="Arek Jaworski" userId="S::nh022137@live.reading.ac.uk::d2601ce5-e1ad-492d-94c9-17235c035755" providerId="AD" clId="Web-{CE2411D7-0CD2-5977-47E3-1FF51D8AAE54}" dt="2019-03-01T13:28:14.416" v="1764" actId="20577"/>
          <ac:spMkLst>
            <pc:docMk/>
            <pc:sldMk cId="2836163589" sldId="264"/>
            <ac:spMk id="3" creationId="{168C357B-D18D-44DC-A25B-27BFADDDA022}"/>
          </ac:spMkLst>
        </pc:spChg>
        <pc:spChg chg="mod">
          <ac:chgData name="Arek Jaworski" userId="S::nh022137@live.reading.ac.uk::d2601ce5-e1ad-492d-94c9-17235c035755" providerId="AD" clId="Web-{CE2411D7-0CD2-5977-47E3-1FF51D8AAE54}" dt="2019-03-01T13:28:20.119" v="1771" actId="20577"/>
          <ac:spMkLst>
            <pc:docMk/>
            <pc:sldMk cId="2836163589" sldId="264"/>
            <ac:spMk id="4" creationId="{A0DBEECE-F358-4749-8E58-2EF3AC754DE8}"/>
          </ac:spMkLst>
        </pc:spChg>
        <pc:spChg chg="mod">
          <ac:chgData name="Arek Jaworski" userId="S::nh022137@live.reading.ac.uk::d2601ce5-e1ad-492d-94c9-17235c035755" providerId="AD" clId="Web-{CE2411D7-0CD2-5977-47E3-1FF51D8AAE54}" dt="2019-03-01T13:30:48.961" v="1777" actId="20577"/>
          <ac:spMkLst>
            <pc:docMk/>
            <pc:sldMk cId="2836163589" sldId="264"/>
            <ac:spMk id="5" creationId="{D50BACEB-8FEF-491F-8854-0FC4B691BDEE}"/>
          </ac:spMkLst>
        </pc:spChg>
        <pc:picChg chg="add del mod">
          <ac:chgData name="Arek Jaworski" userId="S::nh022137@live.reading.ac.uk::d2601ce5-e1ad-492d-94c9-17235c035755" providerId="AD" clId="Web-{CE2411D7-0CD2-5977-47E3-1FF51D8AAE54}" dt="2019-03-01T13:19:10.187" v="1529"/>
          <ac:picMkLst>
            <pc:docMk/>
            <pc:sldMk cId="2836163589" sldId="264"/>
            <ac:picMk id="6" creationId="{C45376B7-3A41-4779-9C90-56F0D9081685}"/>
          </ac:picMkLst>
        </pc:picChg>
        <pc:picChg chg="del mod">
          <ac:chgData name="Arek Jaworski" userId="S::nh022137@live.reading.ac.uk::d2601ce5-e1ad-492d-94c9-17235c035755" providerId="AD" clId="Web-{CE2411D7-0CD2-5977-47E3-1FF51D8AAE54}" dt="2019-03-01T13:14:01.503" v="1405"/>
          <ac:picMkLst>
            <pc:docMk/>
            <pc:sldMk cId="2836163589" sldId="264"/>
            <ac:picMk id="7" creationId="{7A8A51B7-2E44-4ECA-996D-3DED9FA3E717}"/>
          </ac:picMkLst>
        </pc:picChg>
        <pc:picChg chg="del">
          <ac:chgData name="Arek Jaworski" userId="S::nh022137@live.reading.ac.uk::d2601ce5-e1ad-492d-94c9-17235c035755" providerId="AD" clId="Web-{CE2411D7-0CD2-5977-47E3-1FF51D8AAE54}" dt="2019-03-01T13:14:01.503" v="1404"/>
          <ac:picMkLst>
            <pc:docMk/>
            <pc:sldMk cId="2836163589" sldId="264"/>
            <ac:picMk id="9" creationId="{CEE8F11E-22B6-4F49-8D50-0BF6BF58BBBB}"/>
          </ac:picMkLst>
        </pc:picChg>
        <pc:picChg chg="add del">
          <ac:chgData name="Arek Jaworski" userId="S::nh022137@live.reading.ac.uk::d2601ce5-e1ad-492d-94c9-17235c035755" providerId="AD" clId="Web-{CE2411D7-0CD2-5977-47E3-1FF51D8AAE54}" dt="2019-03-01T13:19:10.187" v="1528"/>
          <ac:picMkLst>
            <pc:docMk/>
            <pc:sldMk cId="2836163589" sldId="264"/>
            <ac:picMk id="11" creationId="{67E87A2A-EBE9-46C8-BFBD-8039853891FC}"/>
          </ac:picMkLst>
        </pc:picChg>
        <pc:picChg chg="add del">
          <ac:chgData name="Arek Jaworski" userId="S::nh022137@live.reading.ac.uk::d2601ce5-e1ad-492d-94c9-17235c035755" providerId="AD" clId="Web-{CE2411D7-0CD2-5977-47E3-1FF51D8AAE54}" dt="2019-03-01T13:19:10.187" v="1527"/>
          <ac:picMkLst>
            <pc:docMk/>
            <pc:sldMk cId="2836163589" sldId="264"/>
            <ac:picMk id="13" creationId="{3AF0C37E-B764-4DB8-B50F-E368BC9B004D}"/>
          </ac:picMkLst>
        </pc:picChg>
        <pc:picChg chg="add">
          <ac:chgData name="Arek Jaworski" userId="S::nh022137@live.reading.ac.uk::d2601ce5-e1ad-492d-94c9-17235c035755" providerId="AD" clId="Web-{CE2411D7-0CD2-5977-47E3-1FF51D8AAE54}" dt="2019-03-01T13:19:11.250" v="1530"/>
          <ac:picMkLst>
            <pc:docMk/>
            <pc:sldMk cId="2836163589" sldId="264"/>
            <ac:picMk id="15" creationId="{2BEEABF5-DF52-4B63-8F98-5795A000B82D}"/>
          </ac:picMkLst>
        </pc:picChg>
        <pc:picChg chg="add">
          <ac:chgData name="Arek Jaworski" userId="S::nh022137@live.reading.ac.uk::d2601ce5-e1ad-492d-94c9-17235c035755" providerId="AD" clId="Web-{CE2411D7-0CD2-5977-47E3-1FF51D8AAE54}" dt="2019-03-01T13:19:11.281" v="1531"/>
          <ac:picMkLst>
            <pc:docMk/>
            <pc:sldMk cId="2836163589" sldId="264"/>
            <ac:picMk id="17" creationId="{C5D588A7-77C1-401A-976F-194438B9D877}"/>
          </ac:picMkLst>
        </pc:picChg>
        <pc:picChg chg="add">
          <ac:chgData name="Arek Jaworski" userId="S::nh022137@live.reading.ac.uk::d2601ce5-e1ad-492d-94c9-17235c035755" providerId="AD" clId="Web-{CE2411D7-0CD2-5977-47E3-1FF51D8AAE54}" dt="2019-03-01T13:19:11.328" v="1532"/>
          <ac:picMkLst>
            <pc:docMk/>
            <pc:sldMk cId="2836163589" sldId="264"/>
            <ac:picMk id="19" creationId="{F5C3E1A4-4F7B-4CB7-BA41-F7B9043916C4}"/>
          </ac:picMkLst>
        </pc:picChg>
      </pc:sldChg>
      <pc:sldChg chg="addSp delSp modSp mod setBg">
        <pc:chgData name="Arek Jaworski" userId="S::nh022137@live.reading.ac.uk::d2601ce5-e1ad-492d-94c9-17235c035755" providerId="AD" clId="Web-{CE2411D7-0CD2-5977-47E3-1FF51D8AAE54}" dt="2019-03-01T13:28:07.588" v="1760" actId="20577"/>
        <pc:sldMkLst>
          <pc:docMk/>
          <pc:sldMk cId="1832210069" sldId="265"/>
        </pc:sldMkLst>
        <pc:spChg chg="mod">
          <ac:chgData name="Arek Jaworski" userId="S::nh022137@live.reading.ac.uk::d2601ce5-e1ad-492d-94c9-17235c035755" providerId="AD" clId="Web-{CE2411D7-0CD2-5977-47E3-1FF51D8AAE54}" dt="2019-03-01T13:26:41.542" v="1743" actId="20577"/>
          <ac:spMkLst>
            <pc:docMk/>
            <pc:sldMk cId="1832210069" sldId="265"/>
            <ac:spMk id="3" creationId="{168C357B-D18D-44DC-A25B-27BFADDDA022}"/>
          </ac:spMkLst>
        </pc:spChg>
        <pc:spChg chg="mod">
          <ac:chgData name="Arek Jaworski" userId="S::nh022137@live.reading.ac.uk::d2601ce5-e1ad-492d-94c9-17235c035755" providerId="AD" clId="Web-{CE2411D7-0CD2-5977-47E3-1FF51D8AAE54}" dt="2019-03-01T13:27:39.573" v="1750" actId="20577"/>
          <ac:spMkLst>
            <pc:docMk/>
            <pc:sldMk cId="1832210069" sldId="265"/>
            <ac:spMk id="4" creationId="{A0DBEECE-F358-4749-8E58-2EF3AC754DE8}"/>
          </ac:spMkLst>
        </pc:spChg>
        <pc:spChg chg="mod">
          <ac:chgData name="Arek Jaworski" userId="S::nh022137@live.reading.ac.uk::d2601ce5-e1ad-492d-94c9-17235c035755" providerId="AD" clId="Web-{CE2411D7-0CD2-5977-47E3-1FF51D8AAE54}" dt="2019-03-01T13:28:07.588" v="1760" actId="20577"/>
          <ac:spMkLst>
            <pc:docMk/>
            <pc:sldMk cId="1832210069" sldId="265"/>
            <ac:spMk id="5" creationId="{D50BACEB-8FEF-491F-8854-0FC4B691BDEE}"/>
          </ac:spMkLst>
        </pc:spChg>
        <pc:picChg chg="add del">
          <ac:chgData name="Arek Jaworski" userId="S::nh022137@live.reading.ac.uk::d2601ce5-e1ad-492d-94c9-17235c035755" providerId="AD" clId="Web-{CE2411D7-0CD2-5977-47E3-1FF51D8AAE54}" dt="2019-03-01T13:19:03.125" v="1523"/>
          <ac:picMkLst>
            <pc:docMk/>
            <pc:sldMk cId="1832210069" sldId="265"/>
            <ac:picMk id="6" creationId="{E405754A-54B0-4A81-8781-286AC620F430}"/>
          </ac:picMkLst>
        </pc:picChg>
        <pc:picChg chg="del">
          <ac:chgData name="Arek Jaworski" userId="S::nh022137@live.reading.ac.uk::d2601ce5-e1ad-492d-94c9-17235c035755" providerId="AD" clId="Web-{CE2411D7-0CD2-5977-47E3-1FF51D8AAE54}" dt="2019-03-01T13:14:09.847" v="1410"/>
          <ac:picMkLst>
            <pc:docMk/>
            <pc:sldMk cId="1832210069" sldId="265"/>
            <ac:picMk id="7" creationId="{67E4374A-4B33-48CB-936E-4E3200E95717}"/>
          </ac:picMkLst>
        </pc:picChg>
        <pc:picChg chg="del">
          <ac:chgData name="Arek Jaworski" userId="S::nh022137@live.reading.ac.uk::d2601ce5-e1ad-492d-94c9-17235c035755" providerId="AD" clId="Web-{CE2411D7-0CD2-5977-47E3-1FF51D8AAE54}" dt="2019-03-01T13:14:09.831" v="1409"/>
          <ac:picMkLst>
            <pc:docMk/>
            <pc:sldMk cId="1832210069" sldId="265"/>
            <ac:picMk id="9" creationId="{562562C6-86E7-4AAA-9980-5F8198DF4FFD}"/>
          </ac:picMkLst>
        </pc:picChg>
        <pc:picChg chg="add del">
          <ac:chgData name="Arek Jaworski" userId="S::nh022137@live.reading.ac.uk::d2601ce5-e1ad-492d-94c9-17235c035755" providerId="AD" clId="Web-{CE2411D7-0CD2-5977-47E3-1FF51D8AAE54}" dt="2019-03-01T13:19:03.125" v="1522"/>
          <ac:picMkLst>
            <pc:docMk/>
            <pc:sldMk cId="1832210069" sldId="265"/>
            <ac:picMk id="11" creationId="{714BB67E-7B79-4F21-94FB-379CA5EA0AE0}"/>
          </ac:picMkLst>
        </pc:picChg>
        <pc:picChg chg="add del">
          <ac:chgData name="Arek Jaworski" userId="S::nh022137@live.reading.ac.uk::d2601ce5-e1ad-492d-94c9-17235c035755" providerId="AD" clId="Web-{CE2411D7-0CD2-5977-47E3-1FF51D8AAE54}" dt="2019-03-01T13:19:03.109" v="1521"/>
          <ac:picMkLst>
            <pc:docMk/>
            <pc:sldMk cId="1832210069" sldId="265"/>
            <ac:picMk id="13" creationId="{A72EBF25-61C8-431B-8CE1-6662C0429E0A}"/>
          </ac:picMkLst>
        </pc:picChg>
        <pc:picChg chg="add">
          <ac:chgData name="Arek Jaworski" userId="S::nh022137@live.reading.ac.uk::d2601ce5-e1ad-492d-94c9-17235c035755" providerId="AD" clId="Web-{CE2411D7-0CD2-5977-47E3-1FF51D8AAE54}" dt="2019-03-01T13:19:04.156" v="1524"/>
          <ac:picMkLst>
            <pc:docMk/>
            <pc:sldMk cId="1832210069" sldId="265"/>
            <ac:picMk id="15" creationId="{5D7A1E4C-D5B3-4E4B-9980-3F96857AB709}"/>
          </ac:picMkLst>
        </pc:picChg>
        <pc:picChg chg="add">
          <ac:chgData name="Arek Jaworski" userId="S::nh022137@live.reading.ac.uk::d2601ce5-e1ad-492d-94c9-17235c035755" providerId="AD" clId="Web-{CE2411D7-0CD2-5977-47E3-1FF51D8AAE54}" dt="2019-03-01T13:19:04.187" v="1525"/>
          <ac:picMkLst>
            <pc:docMk/>
            <pc:sldMk cId="1832210069" sldId="265"/>
            <ac:picMk id="17" creationId="{D49D1E55-4038-4789-9D72-6FFED8DB4AA1}"/>
          </ac:picMkLst>
        </pc:picChg>
        <pc:picChg chg="add">
          <ac:chgData name="Arek Jaworski" userId="S::nh022137@live.reading.ac.uk::d2601ce5-e1ad-492d-94c9-17235c035755" providerId="AD" clId="Web-{CE2411D7-0CD2-5977-47E3-1FF51D8AAE54}" dt="2019-03-01T13:19:04.234" v="1526"/>
          <ac:picMkLst>
            <pc:docMk/>
            <pc:sldMk cId="1832210069" sldId="265"/>
            <ac:picMk id="19" creationId="{13867549-0302-405B-81B1-9734C38EDA23}"/>
          </ac:picMkLst>
        </pc:picChg>
      </pc:sldChg>
      <pc:sldChg chg="addSp delSp modSp mod setBg">
        <pc:chgData name="Arek Jaworski" userId="S::nh022137@live.reading.ac.uk::d2601ce5-e1ad-492d-94c9-17235c035755" providerId="AD" clId="Web-{CE2411D7-0CD2-5977-47E3-1FF51D8AAE54}" dt="2019-03-01T13:23:25.028" v="1671" actId="20577"/>
        <pc:sldMkLst>
          <pc:docMk/>
          <pc:sldMk cId="1894864147" sldId="266"/>
        </pc:sldMkLst>
        <pc:spChg chg="mod">
          <ac:chgData name="Arek Jaworski" userId="S::nh022137@live.reading.ac.uk::d2601ce5-e1ad-492d-94c9-17235c035755" providerId="AD" clId="Web-{CE2411D7-0CD2-5977-47E3-1FF51D8AAE54}" dt="2019-03-01T13:23:19.060" v="1662" actId="20577"/>
          <ac:spMkLst>
            <pc:docMk/>
            <pc:sldMk cId="1894864147" sldId="266"/>
            <ac:spMk id="3" creationId="{168C357B-D18D-44DC-A25B-27BFADDDA022}"/>
          </ac:spMkLst>
        </pc:spChg>
        <pc:spChg chg="mod">
          <ac:chgData name="Arek Jaworski" userId="S::nh022137@live.reading.ac.uk::d2601ce5-e1ad-492d-94c9-17235c035755" providerId="AD" clId="Web-{CE2411D7-0CD2-5977-47E3-1FF51D8AAE54}" dt="2019-03-01T13:23:21.497" v="1666" actId="20577"/>
          <ac:spMkLst>
            <pc:docMk/>
            <pc:sldMk cId="1894864147" sldId="266"/>
            <ac:spMk id="4" creationId="{A0DBEECE-F358-4749-8E58-2EF3AC754DE8}"/>
          </ac:spMkLst>
        </pc:spChg>
        <pc:spChg chg="mod">
          <ac:chgData name="Arek Jaworski" userId="S::nh022137@live.reading.ac.uk::d2601ce5-e1ad-492d-94c9-17235c035755" providerId="AD" clId="Web-{CE2411D7-0CD2-5977-47E3-1FF51D8AAE54}" dt="2019-03-01T13:23:25.028" v="1671" actId="20577"/>
          <ac:spMkLst>
            <pc:docMk/>
            <pc:sldMk cId="1894864147" sldId="266"/>
            <ac:spMk id="5" creationId="{D50BACEB-8FEF-491F-8854-0FC4B691BDEE}"/>
          </ac:spMkLst>
        </pc:spChg>
        <pc:picChg chg="add del mod">
          <ac:chgData name="Arek Jaworski" userId="S::nh022137@live.reading.ac.uk::d2601ce5-e1ad-492d-94c9-17235c035755" providerId="AD" clId="Web-{CE2411D7-0CD2-5977-47E3-1FF51D8AAE54}" dt="2019-03-01T13:18:57.156" v="1517"/>
          <ac:picMkLst>
            <pc:docMk/>
            <pc:sldMk cId="1894864147" sldId="266"/>
            <ac:picMk id="6" creationId="{8843E26A-F478-491F-9DC4-D88ABDBFADD1}"/>
          </ac:picMkLst>
        </pc:picChg>
        <pc:picChg chg="del">
          <ac:chgData name="Arek Jaworski" userId="S::nh022137@live.reading.ac.uk::d2601ce5-e1ad-492d-94c9-17235c035755" providerId="AD" clId="Web-{CE2411D7-0CD2-5977-47E3-1FF51D8AAE54}" dt="2019-03-01T13:14:21.050" v="1415"/>
          <ac:picMkLst>
            <pc:docMk/>
            <pc:sldMk cId="1894864147" sldId="266"/>
            <ac:picMk id="7" creationId="{1FD66F0A-7857-4183-920B-C2BBED7504DC}"/>
          </ac:picMkLst>
        </pc:picChg>
        <pc:picChg chg="del">
          <ac:chgData name="Arek Jaworski" userId="S::nh022137@live.reading.ac.uk::d2601ce5-e1ad-492d-94c9-17235c035755" providerId="AD" clId="Web-{CE2411D7-0CD2-5977-47E3-1FF51D8AAE54}" dt="2019-03-01T13:14:21.050" v="1414"/>
          <ac:picMkLst>
            <pc:docMk/>
            <pc:sldMk cId="1894864147" sldId="266"/>
            <ac:picMk id="9" creationId="{045ECDBB-D28A-40C5-BEB7-77EFBB25397E}"/>
          </ac:picMkLst>
        </pc:picChg>
        <pc:picChg chg="add del">
          <ac:chgData name="Arek Jaworski" userId="S::nh022137@live.reading.ac.uk::d2601ce5-e1ad-492d-94c9-17235c035755" providerId="AD" clId="Web-{CE2411D7-0CD2-5977-47E3-1FF51D8AAE54}" dt="2019-03-01T13:18:57.156" v="1516"/>
          <ac:picMkLst>
            <pc:docMk/>
            <pc:sldMk cId="1894864147" sldId="266"/>
            <ac:picMk id="11" creationId="{1DB03177-2EEF-4223-94D5-AEA27BFBE591}"/>
          </ac:picMkLst>
        </pc:picChg>
        <pc:picChg chg="add del">
          <ac:chgData name="Arek Jaworski" userId="S::nh022137@live.reading.ac.uk::d2601ce5-e1ad-492d-94c9-17235c035755" providerId="AD" clId="Web-{CE2411D7-0CD2-5977-47E3-1FF51D8AAE54}" dt="2019-03-01T13:18:57.156" v="1515"/>
          <ac:picMkLst>
            <pc:docMk/>
            <pc:sldMk cId="1894864147" sldId="266"/>
            <ac:picMk id="13" creationId="{C8064619-7F7B-44FC-B0EA-FBEDB5F98ABD}"/>
          </ac:picMkLst>
        </pc:picChg>
        <pc:picChg chg="add">
          <ac:chgData name="Arek Jaworski" userId="S::nh022137@live.reading.ac.uk::d2601ce5-e1ad-492d-94c9-17235c035755" providerId="AD" clId="Web-{CE2411D7-0CD2-5977-47E3-1FF51D8AAE54}" dt="2019-03-01T13:18:58.015" v="1518"/>
          <ac:picMkLst>
            <pc:docMk/>
            <pc:sldMk cId="1894864147" sldId="266"/>
            <ac:picMk id="15" creationId="{384C5692-E095-4121-BD99-8643A86C4C64}"/>
          </ac:picMkLst>
        </pc:picChg>
        <pc:picChg chg="add">
          <ac:chgData name="Arek Jaworski" userId="S::nh022137@live.reading.ac.uk::d2601ce5-e1ad-492d-94c9-17235c035755" providerId="AD" clId="Web-{CE2411D7-0CD2-5977-47E3-1FF51D8AAE54}" dt="2019-03-01T13:18:58.047" v="1519"/>
          <ac:picMkLst>
            <pc:docMk/>
            <pc:sldMk cId="1894864147" sldId="266"/>
            <ac:picMk id="17" creationId="{38C4B0AE-C93F-458D-8DF8-E946B53EAB3F}"/>
          </ac:picMkLst>
        </pc:picChg>
        <pc:picChg chg="add">
          <ac:chgData name="Arek Jaworski" userId="S::nh022137@live.reading.ac.uk::d2601ce5-e1ad-492d-94c9-17235c035755" providerId="AD" clId="Web-{CE2411D7-0CD2-5977-47E3-1FF51D8AAE54}" dt="2019-03-01T13:18:58.109" v="1520"/>
          <ac:picMkLst>
            <pc:docMk/>
            <pc:sldMk cId="1894864147" sldId="266"/>
            <ac:picMk id="19" creationId="{F8835377-0D50-481A-8F51-E74F310D04F1}"/>
          </ac:picMkLst>
        </pc:picChg>
      </pc:sldChg>
      <pc:sldChg chg="addSp delSp modSp mod setBg">
        <pc:chgData name="Arek Jaworski" userId="S::nh022137@live.reading.ac.uk::d2601ce5-e1ad-492d-94c9-17235c035755" providerId="AD" clId="Web-{CE2411D7-0CD2-5977-47E3-1FF51D8AAE54}" dt="2019-03-01T13:24:18.075" v="1709" actId="1076"/>
        <pc:sldMkLst>
          <pc:docMk/>
          <pc:sldMk cId="4043402472" sldId="267"/>
        </pc:sldMkLst>
        <pc:spChg chg="mod">
          <ac:chgData name="Arek Jaworski" userId="S::nh022137@live.reading.ac.uk::d2601ce5-e1ad-492d-94c9-17235c035755" providerId="AD" clId="Web-{CE2411D7-0CD2-5977-47E3-1FF51D8AAE54}" dt="2019-03-01T13:23:54.622" v="1694" actId="1076"/>
          <ac:spMkLst>
            <pc:docMk/>
            <pc:sldMk cId="4043402472" sldId="267"/>
            <ac:spMk id="3" creationId="{168C357B-D18D-44DC-A25B-27BFADDDA022}"/>
          </ac:spMkLst>
        </pc:spChg>
        <pc:spChg chg="mod">
          <ac:chgData name="Arek Jaworski" userId="S::nh022137@live.reading.ac.uk::d2601ce5-e1ad-492d-94c9-17235c035755" providerId="AD" clId="Web-{CE2411D7-0CD2-5977-47E3-1FF51D8AAE54}" dt="2019-03-01T13:24:18.075" v="1709" actId="1076"/>
          <ac:spMkLst>
            <pc:docMk/>
            <pc:sldMk cId="4043402472" sldId="267"/>
            <ac:spMk id="4" creationId="{A0DBEECE-F358-4749-8E58-2EF3AC754DE8}"/>
          </ac:spMkLst>
        </pc:spChg>
        <pc:spChg chg="mod">
          <ac:chgData name="Arek Jaworski" userId="S::nh022137@live.reading.ac.uk::d2601ce5-e1ad-492d-94c9-17235c035755" providerId="AD" clId="Web-{CE2411D7-0CD2-5977-47E3-1FF51D8AAE54}" dt="2019-03-01T13:24:14.903" v="1708" actId="1076"/>
          <ac:spMkLst>
            <pc:docMk/>
            <pc:sldMk cId="4043402472" sldId="267"/>
            <ac:spMk id="5" creationId="{D50BACEB-8FEF-491F-8854-0FC4B691BDEE}"/>
          </ac:spMkLst>
        </pc:spChg>
        <pc:picChg chg="add del mod">
          <ac:chgData name="Arek Jaworski" userId="S::nh022137@live.reading.ac.uk::d2601ce5-e1ad-492d-94c9-17235c035755" providerId="AD" clId="Web-{CE2411D7-0CD2-5977-47E3-1FF51D8AAE54}" dt="2019-03-01T13:18:48.906" v="1511"/>
          <ac:picMkLst>
            <pc:docMk/>
            <pc:sldMk cId="4043402472" sldId="267"/>
            <ac:picMk id="6" creationId="{9BB56100-1941-415A-A402-8A94C0B3DD0C}"/>
          </ac:picMkLst>
        </pc:picChg>
        <pc:picChg chg="del">
          <ac:chgData name="Arek Jaworski" userId="S::nh022137@live.reading.ac.uk::d2601ce5-e1ad-492d-94c9-17235c035755" providerId="AD" clId="Web-{CE2411D7-0CD2-5977-47E3-1FF51D8AAE54}" dt="2019-03-01T13:14:30.268" v="1420"/>
          <ac:picMkLst>
            <pc:docMk/>
            <pc:sldMk cId="4043402472" sldId="267"/>
            <ac:picMk id="7" creationId="{911B3B7D-F90B-4646-AFC0-467A3F24079D}"/>
          </ac:picMkLst>
        </pc:picChg>
        <pc:picChg chg="del">
          <ac:chgData name="Arek Jaworski" userId="S::nh022137@live.reading.ac.uk::d2601ce5-e1ad-492d-94c9-17235c035755" providerId="AD" clId="Web-{CE2411D7-0CD2-5977-47E3-1FF51D8AAE54}" dt="2019-03-01T13:14:30.268" v="1419"/>
          <ac:picMkLst>
            <pc:docMk/>
            <pc:sldMk cId="4043402472" sldId="267"/>
            <ac:picMk id="9" creationId="{D1028577-01EA-4114-9A9C-32A3C46DD0B1}"/>
          </ac:picMkLst>
        </pc:picChg>
        <pc:picChg chg="add del">
          <ac:chgData name="Arek Jaworski" userId="S::nh022137@live.reading.ac.uk::d2601ce5-e1ad-492d-94c9-17235c035755" providerId="AD" clId="Web-{CE2411D7-0CD2-5977-47E3-1FF51D8AAE54}" dt="2019-03-01T13:18:48.891" v="1510"/>
          <ac:picMkLst>
            <pc:docMk/>
            <pc:sldMk cId="4043402472" sldId="267"/>
            <ac:picMk id="11" creationId="{A2318D64-4842-46FD-AE55-BCF4A0FE7CF6}"/>
          </ac:picMkLst>
        </pc:picChg>
        <pc:picChg chg="add del">
          <ac:chgData name="Arek Jaworski" userId="S::nh022137@live.reading.ac.uk::d2601ce5-e1ad-492d-94c9-17235c035755" providerId="AD" clId="Web-{CE2411D7-0CD2-5977-47E3-1FF51D8AAE54}" dt="2019-03-01T13:18:48.891" v="1509"/>
          <ac:picMkLst>
            <pc:docMk/>
            <pc:sldMk cId="4043402472" sldId="267"/>
            <ac:picMk id="13" creationId="{CC923403-CE84-4345-BD94-92B1A00E6C28}"/>
          </ac:picMkLst>
        </pc:picChg>
        <pc:picChg chg="add">
          <ac:chgData name="Arek Jaworski" userId="S::nh022137@live.reading.ac.uk::d2601ce5-e1ad-492d-94c9-17235c035755" providerId="AD" clId="Web-{CE2411D7-0CD2-5977-47E3-1FF51D8AAE54}" dt="2019-03-01T13:18:50.172" v="1512"/>
          <ac:picMkLst>
            <pc:docMk/>
            <pc:sldMk cId="4043402472" sldId="267"/>
            <ac:picMk id="15" creationId="{F7B11514-FFD2-4A26-8740-EB57CD7D6990}"/>
          </ac:picMkLst>
        </pc:picChg>
        <pc:picChg chg="add">
          <ac:chgData name="Arek Jaworski" userId="S::nh022137@live.reading.ac.uk::d2601ce5-e1ad-492d-94c9-17235c035755" providerId="AD" clId="Web-{CE2411D7-0CD2-5977-47E3-1FF51D8AAE54}" dt="2019-03-01T13:18:50.234" v="1513"/>
          <ac:picMkLst>
            <pc:docMk/>
            <pc:sldMk cId="4043402472" sldId="267"/>
            <ac:picMk id="17" creationId="{707307AF-99C4-4325-BB23-255A53747276}"/>
          </ac:picMkLst>
        </pc:picChg>
        <pc:picChg chg="add">
          <ac:chgData name="Arek Jaworski" userId="S::nh022137@live.reading.ac.uk::d2601ce5-e1ad-492d-94c9-17235c035755" providerId="AD" clId="Web-{CE2411D7-0CD2-5977-47E3-1FF51D8AAE54}" dt="2019-03-01T13:18:50.281" v="1514"/>
          <ac:picMkLst>
            <pc:docMk/>
            <pc:sldMk cId="4043402472" sldId="267"/>
            <ac:picMk id="19" creationId="{D8668FC5-DF07-4F91-B225-8205979D3A06}"/>
          </ac:picMkLst>
        </pc:picChg>
      </pc:sldChg>
      <pc:sldChg chg="addSp delSp modSp mod setBg">
        <pc:chgData name="Arek Jaworski" userId="S::nh022137@live.reading.ac.uk::d2601ce5-e1ad-492d-94c9-17235c035755" providerId="AD" clId="Web-{CE2411D7-0CD2-5977-47E3-1FF51D8AAE54}" dt="2019-03-01T13:26:07.449" v="1740" actId="1076"/>
        <pc:sldMkLst>
          <pc:docMk/>
          <pc:sldMk cId="2679780226" sldId="268"/>
        </pc:sldMkLst>
        <pc:spChg chg="mod">
          <ac:chgData name="Arek Jaworski" userId="S::nh022137@live.reading.ac.uk::d2601ce5-e1ad-492d-94c9-17235c035755" providerId="AD" clId="Web-{CE2411D7-0CD2-5977-47E3-1FF51D8AAE54}" dt="2019-03-01T13:26:07.449" v="1740" actId="1076"/>
          <ac:spMkLst>
            <pc:docMk/>
            <pc:sldMk cId="2679780226" sldId="268"/>
            <ac:spMk id="3" creationId="{168C357B-D18D-44DC-A25B-27BFADDDA022}"/>
          </ac:spMkLst>
        </pc:spChg>
        <pc:spChg chg="mod">
          <ac:chgData name="Arek Jaworski" userId="S::nh022137@live.reading.ac.uk::d2601ce5-e1ad-492d-94c9-17235c035755" providerId="AD" clId="Web-{CE2411D7-0CD2-5977-47E3-1FF51D8AAE54}" dt="2019-03-01T13:26:01.496" v="1739" actId="1076"/>
          <ac:spMkLst>
            <pc:docMk/>
            <pc:sldMk cId="2679780226" sldId="268"/>
            <ac:spMk id="4" creationId="{A0DBEECE-F358-4749-8E58-2EF3AC754DE8}"/>
          </ac:spMkLst>
        </pc:spChg>
        <pc:spChg chg="mod">
          <ac:chgData name="Arek Jaworski" userId="S::nh022137@live.reading.ac.uk::d2601ce5-e1ad-492d-94c9-17235c035755" providerId="AD" clId="Web-{CE2411D7-0CD2-5977-47E3-1FF51D8AAE54}" dt="2019-03-01T13:25:55.699" v="1738" actId="1076"/>
          <ac:spMkLst>
            <pc:docMk/>
            <pc:sldMk cId="2679780226" sldId="268"/>
            <ac:spMk id="5" creationId="{D50BACEB-8FEF-491F-8854-0FC4B691BDEE}"/>
          </ac:spMkLst>
        </pc:spChg>
        <pc:picChg chg="add mod">
          <ac:chgData name="Arek Jaworski" userId="S::nh022137@live.reading.ac.uk::d2601ce5-e1ad-492d-94c9-17235c035755" providerId="AD" clId="Web-{CE2411D7-0CD2-5977-47E3-1FF51D8AAE54}" dt="2019-03-01T13:15:04.002" v="1439" actId="1076"/>
          <ac:picMkLst>
            <pc:docMk/>
            <pc:sldMk cId="2679780226" sldId="268"/>
            <ac:picMk id="6" creationId="{6318E62B-A0E3-47AB-8491-E0567EB632ED}"/>
          </ac:picMkLst>
        </pc:picChg>
        <pc:picChg chg="del">
          <ac:chgData name="Arek Jaworski" userId="S::nh022137@live.reading.ac.uk::d2601ce5-e1ad-492d-94c9-17235c035755" providerId="AD" clId="Web-{CE2411D7-0CD2-5977-47E3-1FF51D8AAE54}" dt="2019-03-01T13:14:38.174" v="1425"/>
          <ac:picMkLst>
            <pc:docMk/>
            <pc:sldMk cId="2679780226" sldId="268"/>
            <ac:picMk id="7" creationId="{FAF2DF27-9F58-49A5-8E3E-337B64BA4667}"/>
          </ac:picMkLst>
        </pc:picChg>
        <pc:picChg chg="del">
          <ac:chgData name="Arek Jaworski" userId="S::nh022137@live.reading.ac.uk::d2601ce5-e1ad-492d-94c9-17235c035755" providerId="AD" clId="Web-{CE2411D7-0CD2-5977-47E3-1FF51D8AAE54}" dt="2019-03-01T13:14:38.174" v="1424"/>
          <ac:picMkLst>
            <pc:docMk/>
            <pc:sldMk cId="2679780226" sldId="268"/>
            <ac:picMk id="9" creationId="{E0428A66-72D1-4A91-BBF3-D0F20C22668A}"/>
          </ac:picMkLst>
        </pc:picChg>
        <pc:picChg chg="add mod">
          <ac:chgData name="Arek Jaworski" userId="S::nh022137@live.reading.ac.uk::d2601ce5-e1ad-492d-94c9-17235c035755" providerId="AD" clId="Web-{CE2411D7-0CD2-5977-47E3-1FF51D8AAE54}" dt="2019-03-01T13:15:05.924" v="1440" actId="1076"/>
          <ac:picMkLst>
            <pc:docMk/>
            <pc:sldMk cId="2679780226" sldId="268"/>
            <ac:picMk id="11" creationId="{AC13AF6E-1CB0-4B2C-8160-C53ECBEC7F63}"/>
          </ac:picMkLst>
        </pc:picChg>
        <pc:picChg chg="add">
          <ac:chgData name="Arek Jaworski" userId="S::nh022137@live.reading.ac.uk::d2601ce5-e1ad-492d-94c9-17235c035755" providerId="AD" clId="Web-{CE2411D7-0CD2-5977-47E3-1FF51D8AAE54}" dt="2019-03-01T13:14:39.049" v="1428"/>
          <ac:picMkLst>
            <pc:docMk/>
            <pc:sldMk cId="2679780226" sldId="268"/>
            <ac:picMk id="13" creationId="{C0313A0F-D201-458A-AEE8-45470A809070}"/>
          </ac:picMkLst>
        </pc:picChg>
      </pc:sldChg>
      <pc:sldChg chg="delSp modSp">
        <pc:chgData name="Arek Jaworski" userId="S::nh022137@live.reading.ac.uk::d2601ce5-e1ad-492d-94c9-17235c035755" providerId="AD" clId="Web-{CE2411D7-0CD2-5977-47E3-1FF51D8AAE54}" dt="2019-03-01T12:33:57.469" v="341" actId="1076"/>
        <pc:sldMkLst>
          <pc:docMk/>
          <pc:sldMk cId="525246091" sldId="270"/>
        </pc:sldMkLst>
        <pc:spChg chg="del">
          <ac:chgData name="Arek Jaworski" userId="S::nh022137@live.reading.ac.uk::d2601ce5-e1ad-492d-94c9-17235c035755" providerId="AD" clId="Web-{CE2411D7-0CD2-5977-47E3-1FF51D8AAE54}" dt="2019-03-01T12:33:10.266" v="263"/>
          <ac:spMkLst>
            <pc:docMk/>
            <pc:sldMk cId="525246091" sldId="270"/>
            <ac:spMk id="3" creationId="{51748648-F924-4A10-B232-E4CA77277BB4}"/>
          </ac:spMkLst>
        </pc:spChg>
        <pc:spChg chg="mod">
          <ac:chgData name="Arek Jaworski" userId="S::nh022137@live.reading.ac.uk::d2601ce5-e1ad-492d-94c9-17235c035755" providerId="AD" clId="Web-{CE2411D7-0CD2-5977-47E3-1FF51D8AAE54}" dt="2019-03-01T12:32:56.485" v="262" actId="1076"/>
          <ac:spMkLst>
            <pc:docMk/>
            <pc:sldMk cId="525246091" sldId="270"/>
            <ac:spMk id="7" creationId="{B2645420-D3C6-44AF-8E74-B7F8D08E024B}"/>
          </ac:spMkLst>
        </pc:spChg>
        <pc:spChg chg="mod">
          <ac:chgData name="Arek Jaworski" userId="S::nh022137@live.reading.ac.uk::d2601ce5-e1ad-492d-94c9-17235c035755" providerId="AD" clId="Web-{CE2411D7-0CD2-5977-47E3-1FF51D8AAE54}" dt="2019-03-01T12:33:57.469" v="341" actId="1076"/>
          <ac:spMkLst>
            <pc:docMk/>
            <pc:sldMk cId="525246091" sldId="270"/>
            <ac:spMk id="9" creationId="{2BFE6D64-3425-4742-9CC7-D6F72F1D38D2}"/>
          </ac:spMkLst>
        </pc:spChg>
      </pc:sldChg>
      <pc:sldChg chg="addSp modSp">
        <pc:chgData name="Arek Jaworski" userId="S::nh022137@live.reading.ac.uk::d2601ce5-e1ad-492d-94c9-17235c035755" providerId="AD" clId="Web-{CE2411D7-0CD2-5977-47E3-1FF51D8AAE54}" dt="2019-03-01T12:45:18.743" v="508" actId="1076"/>
        <pc:sldMkLst>
          <pc:docMk/>
          <pc:sldMk cId="3874276452" sldId="271"/>
        </pc:sldMkLst>
        <pc:spChg chg="add mod">
          <ac:chgData name="Arek Jaworski" userId="S::nh022137@live.reading.ac.uk::d2601ce5-e1ad-492d-94c9-17235c035755" providerId="AD" clId="Web-{CE2411D7-0CD2-5977-47E3-1FF51D8AAE54}" dt="2019-03-01T12:45:10.884" v="507" actId="1076"/>
          <ac:spMkLst>
            <pc:docMk/>
            <pc:sldMk cId="3874276452" sldId="271"/>
            <ac:spMk id="4" creationId="{70390C15-946C-4D5A-B009-79093FB7D661}"/>
          </ac:spMkLst>
        </pc:spChg>
        <pc:spChg chg="add mod">
          <ac:chgData name="Arek Jaworski" userId="S::nh022137@live.reading.ac.uk::d2601ce5-e1ad-492d-94c9-17235c035755" providerId="AD" clId="Web-{CE2411D7-0CD2-5977-47E3-1FF51D8AAE54}" dt="2019-03-01T12:45:18.743" v="508" actId="1076"/>
          <ac:spMkLst>
            <pc:docMk/>
            <pc:sldMk cId="3874276452" sldId="271"/>
            <ac:spMk id="12" creationId="{8BDEBB58-2D22-4020-A628-0A155B16D793}"/>
          </ac:spMkLst>
        </pc:spChg>
        <pc:spChg chg="mod">
          <ac:chgData name="Arek Jaworski" userId="S::nh022137@live.reading.ac.uk::d2601ce5-e1ad-492d-94c9-17235c035755" providerId="AD" clId="Web-{CE2411D7-0CD2-5977-47E3-1FF51D8AAE54}" dt="2019-03-01T12:45:03.353" v="505" actId="1076"/>
          <ac:spMkLst>
            <pc:docMk/>
            <pc:sldMk cId="3874276452" sldId="271"/>
            <ac:spMk id="19" creationId="{197BA0F9-9E14-4F78-BB7E-14D230ED4CA8}"/>
          </ac:spMkLst>
        </pc:spChg>
        <pc:spChg chg="mod">
          <ac:chgData name="Arek Jaworski" userId="S::nh022137@live.reading.ac.uk::d2601ce5-e1ad-492d-94c9-17235c035755" providerId="AD" clId="Web-{CE2411D7-0CD2-5977-47E3-1FF51D8AAE54}" dt="2019-03-01T12:45:06.181" v="506" actId="1076"/>
          <ac:spMkLst>
            <pc:docMk/>
            <pc:sldMk cId="3874276452" sldId="271"/>
            <ac:spMk id="21" creationId="{7A14C036-C21E-4335-A6C6-F08B51EB162A}"/>
          </ac:spMkLst>
        </pc:spChg>
      </pc:sldChg>
      <pc:sldChg chg="addSp modSp">
        <pc:chgData name="Arek Jaworski" userId="S::nh022137@live.reading.ac.uk::d2601ce5-e1ad-492d-94c9-17235c035755" providerId="AD" clId="Web-{CE2411D7-0CD2-5977-47E3-1FF51D8AAE54}" dt="2019-03-01T12:36:47.436" v="392" actId="1076"/>
        <pc:sldMkLst>
          <pc:docMk/>
          <pc:sldMk cId="2073246693" sldId="273"/>
        </pc:sldMkLst>
        <pc:spChg chg="mod">
          <ac:chgData name="Arek Jaworski" userId="S::nh022137@live.reading.ac.uk::d2601ce5-e1ad-492d-94c9-17235c035755" providerId="AD" clId="Web-{CE2411D7-0CD2-5977-47E3-1FF51D8AAE54}" dt="2019-03-01T12:36:38.858" v="390" actId="1076"/>
          <ac:spMkLst>
            <pc:docMk/>
            <pc:sldMk cId="2073246693" sldId="273"/>
            <ac:spMk id="5" creationId="{41A2D93C-E609-4159-B7F4-C1FD88CE1C36}"/>
          </ac:spMkLst>
        </pc:spChg>
        <pc:spChg chg="mod">
          <ac:chgData name="Arek Jaworski" userId="S::nh022137@live.reading.ac.uk::d2601ce5-e1ad-492d-94c9-17235c035755" providerId="AD" clId="Web-{CE2411D7-0CD2-5977-47E3-1FF51D8AAE54}" dt="2019-03-01T12:36:47.436" v="392" actId="1076"/>
          <ac:spMkLst>
            <pc:docMk/>
            <pc:sldMk cId="2073246693" sldId="273"/>
            <ac:spMk id="7" creationId="{DEF16607-5B6F-4296-9038-92B6B9F0FA3E}"/>
          </ac:spMkLst>
        </pc:spChg>
        <pc:spChg chg="mod">
          <ac:chgData name="Arek Jaworski" userId="S::nh022137@live.reading.ac.uk::d2601ce5-e1ad-492d-94c9-17235c035755" providerId="AD" clId="Web-{CE2411D7-0CD2-5977-47E3-1FF51D8AAE54}" dt="2019-03-01T12:34:17.109" v="346"/>
          <ac:spMkLst>
            <pc:docMk/>
            <pc:sldMk cId="2073246693" sldId="273"/>
            <ac:spMk id="8" creationId="{4E14BEC9-2C1B-4791-8C6E-D0EE8BB87302}"/>
          </ac:spMkLst>
        </pc:spChg>
        <pc:spChg chg="add mod">
          <ac:chgData name="Arek Jaworski" userId="S::nh022137@live.reading.ac.uk::d2601ce5-e1ad-492d-94c9-17235c035755" providerId="AD" clId="Web-{CE2411D7-0CD2-5977-47E3-1FF51D8AAE54}" dt="2019-03-01T12:36:42.655" v="391" actId="1076"/>
          <ac:spMkLst>
            <pc:docMk/>
            <pc:sldMk cId="2073246693" sldId="273"/>
            <ac:spMk id="10" creationId="{E164A39D-64B8-4276-877E-A104335C7408}"/>
          </ac:spMkLst>
        </pc:spChg>
        <pc:spChg chg="add mod">
          <ac:chgData name="Arek Jaworski" userId="S::nh022137@live.reading.ac.uk::d2601ce5-e1ad-492d-94c9-17235c035755" providerId="AD" clId="Web-{CE2411D7-0CD2-5977-47E3-1FF51D8AAE54}" dt="2019-03-01T12:36:31.311" v="389" actId="1076"/>
          <ac:spMkLst>
            <pc:docMk/>
            <pc:sldMk cId="2073246693" sldId="273"/>
            <ac:spMk id="11" creationId="{34BD601A-62EB-49F0-AF76-03A2C70F2874}"/>
          </ac:spMkLst>
        </pc:spChg>
      </pc:sldChg>
      <pc:sldChg chg="addSp modSp new mod setBg setClrOvrMap">
        <pc:chgData name="Arek Jaworski" userId="S::nh022137@live.reading.ac.uk::d2601ce5-e1ad-492d-94c9-17235c035755" providerId="AD" clId="Web-{CE2411D7-0CD2-5977-47E3-1FF51D8AAE54}" dt="2019-03-01T13:33:15.929" v="1806" actId="1076"/>
        <pc:sldMkLst>
          <pc:docMk/>
          <pc:sldMk cId="4168760808" sldId="274"/>
        </pc:sldMkLst>
        <pc:spChg chg="mod">
          <ac:chgData name="Arek Jaworski" userId="S::nh022137@live.reading.ac.uk::d2601ce5-e1ad-492d-94c9-17235c035755" providerId="AD" clId="Web-{CE2411D7-0CD2-5977-47E3-1FF51D8AAE54}" dt="2019-03-01T12:17:24.448" v="37" actId="20577"/>
          <ac:spMkLst>
            <pc:docMk/>
            <pc:sldMk cId="4168760808" sldId="274"/>
            <ac:spMk id="2" creationId="{A3B7BB93-93EC-446A-AC60-92E26F5E5225}"/>
          </ac:spMkLst>
        </pc:spChg>
        <pc:spChg chg="add mod">
          <ac:chgData name="Arek Jaworski" userId="S::nh022137@live.reading.ac.uk::d2601ce5-e1ad-492d-94c9-17235c035755" providerId="AD" clId="Web-{CE2411D7-0CD2-5977-47E3-1FF51D8AAE54}" dt="2019-03-01T13:33:15.929" v="1806" actId="1076"/>
          <ac:spMkLst>
            <pc:docMk/>
            <pc:sldMk cId="4168760808" sldId="274"/>
            <ac:spMk id="5" creationId="{3D864680-AC67-4104-AB8A-65A3384ADEC8}"/>
          </ac:spMkLst>
        </pc:spChg>
        <pc:spChg chg="mod">
          <ac:chgData name="Arek Jaworski" userId="S::nh022137@live.reading.ac.uk::d2601ce5-e1ad-492d-94c9-17235c035755" providerId="AD" clId="Web-{CE2411D7-0CD2-5977-47E3-1FF51D8AAE54}" dt="2019-03-01T13:33:01.569" v="1803" actId="1076"/>
          <ac:spMkLst>
            <pc:docMk/>
            <pc:sldMk cId="4168760808" sldId="274"/>
            <ac:spMk id="6" creationId="{B4497551-BADA-4252-9A24-A35089FA30C6}"/>
          </ac:spMkLst>
        </pc:spChg>
        <pc:spChg chg="add">
          <ac:chgData name="Arek Jaworski" userId="S::nh022137@live.reading.ac.uk::d2601ce5-e1ad-492d-94c9-17235c035755" providerId="AD" clId="Web-{CE2411D7-0CD2-5977-47E3-1FF51D8AAE54}" dt="2019-03-01T12:16:27.433" v="4"/>
          <ac:spMkLst>
            <pc:docMk/>
            <pc:sldMk cId="4168760808" sldId="274"/>
            <ac:spMk id="7" creationId="{8775F366-526C-4C42-8931-696FFE8AA517}"/>
          </ac:spMkLst>
        </pc:spChg>
        <pc:spChg chg="add">
          <ac:chgData name="Arek Jaworski" userId="S::nh022137@live.reading.ac.uk::d2601ce5-e1ad-492d-94c9-17235c035755" providerId="AD" clId="Web-{CE2411D7-0CD2-5977-47E3-1FF51D8AAE54}" dt="2019-03-01T12:16:27.433" v="4"/>
          <ac:spMkLst>
            <pc:docMk/>
            <pc:sldMk cId="4168760808" sldId="274"/>
            <ac:spMk id="9" creationId="{597EA66B-2AAB-42B0-9F9D-38920D8D82D7}"/>
          </ac:spMkLst>
        </pc:spChg>
        <pc:spChg chg="add mod">
          <ac:chgData name="Arek Jaworski" userId="S::nh022137@live.reading.ac.uk::d2601ce5-e1ad-492d-94c9-17235c035755" providerId="AD" clId="Web-{CE2411D7-0CD2-5977-47E3-1FF51D8AAE54}" dt="2019-03-01T13:32:53.148" v="1801" actId="1076"/>
          <ac:spMkLst>
            <pc:docMk/>
            <pc:sldMk cId="4168760808" sldId="274"/>
            <ac:spMk id="10" creationId="{0D0F0826-B5CA-4B8C-B6BD-44D8973CECB6}"/>
          </ac:spMkLst>
        </pc:spChg>
        <pc:spChg chg="add">
          <ac:chgData name="Arek Jaworski" userId="S::nh022137@live.reading.ac.uk::d2601ce5-e1ad-492d-94c9-17235c035755" providerId="AD" clId="Web-{CE2411D7-0CD2-5977-47E3-1FF51D8AAE54}" dt="2019-03-01T12:16:27.433" v="4"/>
          <ac:spMkLst>
            <pc:docMk/>
            <pc:sldMk cId="4168760808" sldId="274"/>
            <ac:spMk id="11" creationId="{D360EBE3-31BB-422F-AA87-FA3873DAE484}"/>
          </ac:spMkLst>
        </pc:spChg>
        <pc:picChg chg="add mod">
          <ac:chgData name="Arek Jaworski" userId="S::nh022137@live.reading.ac.uk::d2601ce5-e1ad-492d-94c9-17235c035755" providerId="AD" clId="Web-{CE2411D7-0CD2-5977-47E3-1FF51D8AAE54}" dt="2019-03-01T13:08:50.600" v="1360" actId="1076"/>
          <ac:picMkLst>
            <pc:docMk/>
            <pc:sldMk cId="4168760808" sldId="274"/>
            <ac:picMk id="3" creationId="{CA8A50E5-B414-41C2-A0E1-A704079E1318}"/>
          </ac:picMkLst>
        </pc:picChg>
        <pc:picChg chg="add mod">
          <ac:chgData name="Arek Jaworski" userId="S::nh022137@live.reading.ac.uk::d2601ce5-e1ad-492d-94c9-17235c035755" providerId="AD" clId="Web-{CE2411D7-0CD2-5977-47E3-1FF51D8AAE54}" dt="2019-03-01T13:32:41.023" v="1799" actId="14100"/>
          <ac:picMkLst>
            <pc:docMk/>
            <pc:sldMk cId="4168760808" sldId="274"/>
            <ac:picMk id="4" creationId="{EE303765-86BE-4EB8-8F5A-3FE0A06E865C}"/>
          </ac:picMkLst>
        </pc:picChg>
        <pc:picChg chg="add mod">
          <ac:chgData name="Arek Jaworski" userId="S::nh022137@live.reading.ac.uk::d2601ce5-e1ad-492d-94c9-17235c035755" providerId="AD" clId="Web-{CE2411D7-0CD2-5977-47E3-1FF51D8AAE54}" dt="2019-03-01T13:32:47.241" v="1800" actId="14100"/>
          <ac:picMkLst>
            <pc:docMk/>
            <pc:sldMk cId="4168760808" sldId="274"/>
            <ac:picMk id="13" creationId="{4A9FC059-0B67-4D4C-BE9C-0CBC6480B8BA}"/>
          </ac:picMkLst>
        </pc:picChg>
      </pc:sldChg>
      <pc:sldChg chg="addSp delSp modSp">
        <pc:chgData name="Arek Jaworski" userId="S::nh022137@live.reading.ac.uk::d2601ce5-e1ad-492d-94c9-17235c035755" providerId="AD" clId="Web-{CE2411D7-0CD2-5977-47E3-1FF51D8AAE54}" dt="2019-03-01T13:37:10.442" v="1921" actId="1076"/>
        <pc:sldMkLst>
          <pc:docMk/>
          <pc:sldMk cId="2894504394" sldId="275"/>
        </pc:sldMkLst>
        <pc:spChg chg="add mod">
          <ac:chgData name="Arek Jaworski" userId="S::nh022137@live.reading.ac.uk::d2601ce5-e1ad-492d-94c9-17235c035755" providerId="AD" clId="Web-{CE2411D7-0CD2-5977-47E3-1FF51D8AAE54}" dt="2019-03-01T13:37:10.442" v="1921" actId="1076"/>
          <ac:spMkLst>
            <pc:docMk/>
            <pc:sldMk cId="2894504394" sldId="275"/>
            <ac:spMk id="25" creationId="{27738AA0-DF96-44F2-95A3-C4DDC47AA73C}"/>
          </ac:spMkLst>
        </pc:spChg>
        <pc:picChg chg="add del mod">
          <ac:chgData name="Arek Jaworski" userId="S::nh022137@live.reading.ac.uk::d2601ce5-e1ad-492d-94c9-17235c035755" providerId="AD" clId="Web-{CE2411D7-0CD2-5977-47E3-1FF51D8AAE54}" dt="2019-03-01T12:38:55.919" v="472"/>
          <ac:picMkLst>
            <pc:docMk/>
            <pc:sldMk cId="2894504394" sldId="275"/>
            <ac:picMk id="7" creationId="{C690983B-92BE-4745-9D6A-5B586CB0CB10}"/>
          </ac:picMkLst>
        </pc:picChg>
        <pc:picChg chg="add mod">
          <ac:chgData name="Arek Jaworski" userId="S::nh022137@live.reading.ac.uk::d2601ce5-e1ad-492d-94c9-17235c035755" providerId="AD" clId="Web-{CE2411D7-0CD2-5977-47E3-1FF51D8AAE54}" dt="2019-03-01T12:42:51.557" v="496" actId="14100"/>
          <ac:picMkLst>
            <pc:docMk/>
            <pc:sldMk cId="2894504394" sldId="275"/>
            <ac:picMk id="11" creationId="{2B098008-9869-435A-AC61-67A96F921141}"/>
          </ac:picMkLst>
        </pc:picChg>
        <pc:picChg chg="add mod">
          <ac:chgData name="Arek Jaworski" userId="S::nh022137@live.reading.ac.uk::d2601ce5-e1ad-492d-94c9-17235c035755" providerId="AD" clId="Web-{CE2411D7-0CD2-5977-47E3-1FF51D8AAE54}" dt="2019-03-01T12:42:58.463" v="497" actId="14100"/>
          <ac:picMkLst>
            <pc:docMk/>
            <pc:sldMk cId="2894504394" sldId="275"/>
            <ac:picMk id="15" creationId="{5E349431-006E-4B37-B84B-A6BDA1DDA984}"/>
          </ac:picMkLst>
        </pc:picChg>
        <pc:picChg chg="add mod">
          <ac:chgData name="Arek Jaworski" userId="S::nh022137@live.reading.ac.uk::d2601ce5-e1ad-492d-94c9-17235c035755" providerId="AD" clId="Web-{CE2411D7-0CD2-5977-47E3-1FF51D8AAE54}" dt="2019-03-01T12:44:33.587" v="504" actId="14100"/>
          <ac:picMkLst>
            <pc:docMk/>
            <pc:sldMk cId="2894504394" sldId="275"/>
            <ac:picMk id="19" creationId="{230AF34E-EEF4-4528-8AB6-B0D2FF9AD836}"/>
          </ac:picMkLst>
        </pc:picChg>
        <pc:picChg chg="add mod ord">
          <ac:chgData name="Arek Jaworski" userId="S::nh022137@live.reading.ac.uk::d2601ce5-e1ad-492d-94c9-17235c035755" providerId="AD" clId="Web-{CE2411D7-0CD2-5977-47E3-1FF51D8AAE54}" dt="2019-03-01T12:47:04.023" v="521"/>
          <ac:picMkLst>
            <pc:docMk/>
            <pc:sldMk cId="2894504394" sldId="275"/>
            <ac:picMk id="23" creationId="{0B93663A-FDBA-4E6F-AD39-52FACF6507B4}"/>
          </ac:picMkLst>
        </pc:picChg>
        <pc:cxnChg chg="mod ord">
          <ac:chgData name="Arek Jaworski" userId="S::nh022137@live.reading.ac.uk::d2601ce5-e1ad-492d-94c9-17235c035755" providerId="AD" clId="Web-{CE2411D7-0CD2-5977-47E3-1FF51D8AAE54}" dt="2019-03-01T12:41:32.495" v="486"/>
          <ac:cxnSpMkLst>
            <pc:docMk/>
            <pc:sldMk cId="2894504394" sldId="275"/>
            <ac:cxnSpMk id="4" creationId="{59056A37-55DC-4975-8053-CE9A023767AE}"/>
          </ac:cxnSpMkLst>
        </pc:cxnChg>
        <pc:cxnChg chg="add mod ord">
          <ac:chgData name="Arek Jaworski" userId="S::nh022137@live.reading.ac.uk::d2601ce5-e1ad-492d-94c9-17235c035755" providerId="AD" clId="Web-{CE2411D7-0CD2-5977-47E3-1FF51D8AAE54}" dt="2019-03-01T12:41:44.261" v="489" actId="14100"/>
          <ac:cxnSpMkLst>
            <pc:docMk/>
            <pc:sldMk cId="2894504394" sldId="275"/>
            <ac:cxnSpMk id="5" creationId="{C54FDE4A-61C8-46ED-88D9-D5978E4DFF0D}"/>
          </ac:cxnSpMkLst>
        </pc:cxnChg>
      </pc:sldChg>
      <pc:sldChg chg="modSp">
        <pc:chgData name="Arek Jaworski" userId="S::nh022137@live.reading.ac.uk::d2601ce5-e1ad-492d-94c9-17235c035755" providerId="AD" clId="Web-{CE2411D7-0CD2-5977-47E3-1FF51D8AAE54}" dt="2019-03-01T13:32:03.445" v="1793" actId="14100"/>
        <pc:sldMkLst>
          <pc:docMk/>
          <pc:sldMk cId="365299019" sldId="276"/>
        </pc:sldMkLst>
        <pc:picChg chg="mod">
          <ac:chgData name="Arek Jaworski" userId="S::nh022137@live.reading.ac.uk::d2601ce5-e1ad-492d-94c9-17235c035755" providerId="AD" clId="Web-{CE2411D7-0CD2-5977-47E3-1FF51D8AAE54}" dt="2019-03-01T13:32:03.445" v="1793" actId="14100"/>
          <ac:picMkLst>
            <pc:docMk/>
            <pc:sldMk cId="365299019" sldId="276"/>
            <ac:picMk id="3" creationId="{CA8A50E5-B414-41C2-A0E1-A704079E1318}"/>
          </ac:picMkLst>
        </pc:picChg>
      </pc:sldChg>
      <pc:sldChg chg="addSp delSp modSp add replId">
        <pc:chgData name="Arek Jaworski" userId="S::nh022137@live.reading.ac.uk::d2601ce5-e1ad-492d-94c9-17235c035755" providerId="AD" clId="Web-{CE2411D7-0CD2-5977-47E3-1FF51D8AAE54}" dt="2019-03-01T13:38:27.800" v="1924" actId="20577"/>
        <pc:sldMkLst>
          <pc:docMk/>
          <pc:sldMk cId="3282845988" sldId="277"/>
        </pc:sldMkLst>
        <pc:spChg chg="mod">
          <ac:chgData name="Arek Jaworski" userId="S::nh022137@live.reading.ac.uk::d2601ce5-e1ad-492d-94c9-17235c035755" providerId="AD" clId="Web-{CE2411D7-0CD2-5977-47E3-1FF51D8AAE54}" dt="2019-03-01T13:38:27.800" v="1924" actId="20577"/>
          <ac:spMkLst>
            <pc:docMk/>
            <pc:sldMk cId="3282845988" sldId="277"/>
            <ac:spMk id="5" creationId="{D8AC1B1A-1960-4326-94BD-801925BCA25E}"/>
          </ac:spMkLst>
        </pc:spChg>
        <pc:spChg chg="del">
          <ac:chgData name="Arek Jaworski" userId="S::nh022137@live.reading.ac.uk::d2601ce5-e1ad-492d-94c9-17235c035755" providerId="AD" clId="Web-{CE2411D7-0CD2-5977-47E3-1FF51D8AAE54}" dt="2019-03-01T13:09:49.896" v="1365"/>
          <ac:spMkLst>
            <pc:docMk/>
            <pc:sldMk cId="3282845988" sldId="277"/>
            <ac:spMk id="8" creationId="{00BA3C59-7B67-4238-A48D-15736254A6A8}"/>
          </ac:spMkLst>
        </pc:spChg>
        <pc:picChg chg="del">
          <ac:chgData name="Arek Jaworski" userId="S::nh022137@live.reading.ac.uk::d2601ce5-e1ad-492d-94c9-17235c035755" providerId="AD" clId="Web-{CE2411D7-0CD2-5977-47E3-1FF51D8AAE54}" dt="2019-03-01T13:09:43.037" v="1363"/>
          <ac:picMkLst>
            <pc:docMk/>
            <pc:sldMk cId="3282845988" sldId="277"/>
            <ac:picMk id="3" creationId="{CA8A50E5-B414-41C2-A0E1-A704079E1318}"/>
          </ac:picMkLst>
        </pc:picChg>
        <pc:picChg chg="add mod">
          <ac:chgData name="Arek Jaworski" userId="S::nh022137@live.reading.ac.uk::d2601ce5-e1ad-492d-94c9-17235c035755" providerId="AD" clId="Web-{CE2411D7-0CD2-5977-47E3-1FF51D8AAE54}" dt="2019-03-01T13:31:50.367" v="1791" actId="14100"/>
          <ac:picMkLst>
            <pc:docMk/>
            <pc:sldMk cId="3282845988" sldId="277"/>
            <ac:picMk id="4" creationId="{7AEC56FB-9AEE-4D34-B905-ACB55FA35FFC}"/>
          </ac:picMkLst>
        </pc:picChg>
      </pc:sldChg>
      <pc:sldChg chg="addSp modSp">
        <pc:chgData name="Arek Jaworski" userId="S::nh022137@live.reading.ac.uk::d2601ce5-e1ad-492d-94c9-17235c035755" providerId="AD" clId="Web-{CE2411D7-0CD2-5977-47E3-1FF51D8AAE54}" dt="2019-03-01T13:31:58.226" v="1792" actId="1076"/>
        <pc:sldMkLst>
          <pc:docMk/>
          <pc:sldMk cId="3755969506" sldId="278"/>
        </pc:sldMkLst>
        <pc:picChg chg="add mod">
          <ac:chgData name="Arek Jaworski" userId="S::nh022137@live.reading.ac.uk::d2601ce5-e1ad-492d-94c9-17235c035755" providerId="AD" clId="Web-{CE2411D7-0CD2-5977-47E3-1FF51D8AAE54}" dt="2019-03-01T13:31:58.226" v="1792" actId="1076"/>
          <ac:picMkLst>
            <pc:docMk/>
            <pc:sldMk cId="3755969506" sldId="278"/>
            <ac:picMk id="5" creationId="{46D2F853-4C8E-4717-818D-97BE4DD90227}"/>
          </ac:picMkLst>
        </pc:picChg>
      </pc:sldChg>
      <pc:sldChg chg="addSp delSp modSp add replId">
        <pc:chgData name="Arek Jaworski" userId="S::nh022137@live.reading.ac.uk::d2601ce5-e1ad-492d-94c9-17235c035755" providerId="AD" clId="Web-{CE2411D7-0CD2-5977-47E3-1FF51D8AAE54}" dt="2019-03-01T13:43:25.485" v="2048" actId="1076"/>
        <pc:sldMkLst>
          <pc:docMk/>
          <pc:sldMk cId="1899748834" sldId="279"/>
        </pc:sldMkLst>
        <pc:spChg chg="mod">
          <ac:chgData name="Arek Jaworski" userId="S::nh022137@live.reading.ac.uk::d2601ce5-e1ad-492d-94c9-17235c035755" providerId="AD" clId="Web-{CE2411D7-0CD2-5977-47E3-1FF51D8AAE54}" dt="2019-03-01T13:40:57.861" v="1973" actId="20577"/>
          <ac:spMkLst>
            <pc:docMk/>
            <pc:sldMk cId="1899748834" sldId="279"/>
            <ac:spMk id="2" creationId="{A3B7BB93-93EC-446A-AC60-92E26F5E5225}"/>
          </ac:spMkLst>
        </pc:spChg>
        <pc:spChg chg="add mod">
          <ac:chgData name="Arek Jaworski" userId="S::nh022137@live.reading.ac.uk::d2601ce5-e1ad-492d-94c9-17235c035755" providerId="AD" clId="Web-{CE2411D7-0CD2-5977-47E3-1FF51D8AAE54}" dt="2019-03-01T13:42:46.095" v="1992" actId="20577"/>
          <ac:spMkLst>
            <pc:docMk/>
            <pc:sldMk cId="1899748834" sldId="279"/>
            <ac:spMk id="3" creationId="{A6428D33-7B4B-4D21-B3ED-B601485DA64A}"/>
          </ac:spMkLst>
        </pc:spChg>
        <pc:spChg chg="mod">
          <ac:chgData name="Arek Jaworski" userId="S::nh022137@live.reading.ac.uk::d2601ce5-e1ad-492d-94c9-17235c035755" providerId="AD" clId="Web-{CE2411D7-0CD2-5977-47E3-1FF51D8AAE54}" dt="2019-03-01T13:43:25.485" v="2048" actId="1076"/>
          <ac:spMkLst>
            <pc:docMk/>
            <pc:sldMk cId="1899748834" sldId="279"/>
            <ac:spMk id="5" creationId="{D8AC1B1A-1960-4326-94BD-801925BCA25E}"/>
          </ac:spMkLst>
        </pc:spChg>
        <pc:spChg chg="del">
          <ac:chgData name="Arek Jaworski" userId="S::nh022137@live.reading.ac.uk::d2601ce5-e1ad-492d-94c9-17235c035755" providerId="AD" clId="Web-{CE2411D7-0CD2-5977-47E3-1FF51D8AAE54}" dt="2019-03-01T13:41:01.236" v="1976"/>
          <ac:spMkLst>
            <pc:docMk/>
            <pc:sldMk cId="1899748834" sldId="279"/>
            <ac:spMk id="6" creationId="{40FB3857-9FDF-4782-90C4-0C04FF546624}"/>
          </ac:spMkLst>
        </pc:spChg>
        <pc:spChg chg="del">
          <ac:chgData name="Arek Jaworski" userId="S::nh022137@live.reading.ac.uk::d2601ce5-e1ad-492d-94c9-17235c035755" providerId="AD" clId="Web-{CE2411D7-0CD2-5977-47E3-1FF51D8AAE54}" dt="2019-03-01T13:41:04.689" v="1977"/>
          <ac:spMkLst>
            <pc:docMk/>
            <pc:sldMk cId="1899748834" sldId="279"/>
            <ac:spMk id="10" creationId="{E9499E44-03CF-4D8E-AAAA-A11D4C8160CB}"/>
          </ac:spMkLst>
        </pc:spChg>
        <pc:spChg chg="add mod">
          <ac:chgData name="Arek Jaworski" userId="S::nh022137@live.reading.ac.uk::d2601ce5-e1ad-492d-94c9-17235c035755" providerId="AD" clId="Web-{CE2411D7-0CD2-5977-47E3-1FF51D8AAE54}" dt="2019-03-01T13:42:30.907" v="1988" actId="20577"/>
          <ac:spMkLst>
            <pc:docMk/>
            <pc:sldMk cId="1899748834" sldId="279"/>
            <ac:spMk id="17" creationId="{101B78F5-7D90-4F67-81BD-C688143364F3}"/>
          </ac:spMkLst>
        </pc:spChg>
        <pc:picChg chg="mod">
          <ac:chgData name="Arek Jaworski" userId="S::nh022137@live.reading.ac.uk::d2601ce5-e1ad-492d-94c9-17235c035755" providerId="AD" clId="Web-{CE2411D7-0CD2-5977-47E3-1FF51D8AAE54}" dt="2019-03-01T13:41:16.486" v="1978" actId="1076"/>
          <ac:picMkLst>
            <pc:docMk/>
            <pc:sldMk cId="1899748834" sldId="279"/>
            <ac:picMk id="4" creationId="{7AEC56FB-9AEE-4D34-B905-ACB55FA35FFC}"/>
          </ac:picMkLst>
        </pc:picChg>
        <pc:picChg chg="add">
          <ac:chgData name="Arek Jaworski" userId="S::nh022137@live.reading.ac.uk::d2601ce5-e1ad-492d-94c9-17235c035755" providerId="AD" clId="Web-{CE2411D7-0CD2-5977-47E3-1FF51D8AAE54}" dt="2019-03-01T13:41:35.627" v="1981"/>
          <ac:picMkLst>
            <pc:docMk/>
            <pc:sldMk cId="1899748834" sldId="279"/>
            <ac:picMk id="8" creationId="{266B5EB0-1740-4E14-92E2-D3846D211DFA}"/>
          </ac:picMkLst>
        </pc:picChg>
        <pc:picChg chg="add mod">
          <ac:chgData name="Arek Jaworski" userId="S::nh022137@live.reading.ac.uk::d2601ce5-e1ad-492d-94c9-17235c035755" providerId="AD" clId="Web-{CE2411D7-0CD2-5977-47E3-1FF51D8AAE54}" dt="2019-03-01T13:41:55.439" v="1984" actId="1076"/>
          <ac:picMkLst>
            <pc:docMk/>
            <pc:sldMk cId="1899748834" sldId="279"/>
            <ac:picMk id="15" creationId="{ADBFB1D0-0475-476D-A72D-C032B2F7B33E}"/>
          </ac:picMkLst>
        </pc:picChg>
      </pc:sldChg>
      <pc:sldChg chg="addSp delSp modSp">
        <pc:chgData name="Arek Jaworski" userId="S::nh022137@live.reading.ac.uk::d2601ce5-e1ad-492d-94c9-17235c035755" providerId="AD" clId="Web-{CE2411D7-0CD2-5977-47E3-1FF51D8AAE54}" dt="2019-03-01T13:56:43.789" v="3027" actId="1076"/>
        <pc:sldMkLst>
          <pc:docMk/>
          <pc:sldMk cId="3529373179" sldId="280"/>
        </pc:sldMkLst>
        <pc:spChg chg="del mod">
          <ac:chgData name="Arek Jaworski" userId="S::nh022137@live.reading.ac.uk::d2601ce5-e1ad-492d-94c9-17235c035755" providerId="AD" clId="Web-{CE2411D7-0CD2-5977-47E3-1FF51D8AAE54}" dt="2019-03-01T13:56:27.681" v="3023"/>
          <ac:spMkLst>
            <pc:docMk/>
            <pc:sldMk cId="3529373179" sldId="280"/>
            <ac:spMk id="8" creationId="{8DF1BB8E-772A-4D93-8D52-623B316E776C}"/>
          </ac:spMkLst>
        </pc:spChg>
        <pc:spChg chg="del mod">
          <ac:chgData name="Arek Jaworski" userId="S::nh022137@live.reading.ac.uk::d2601ce5-e1ad-492d-94c9-17235c035755" providerId="AD" clId="Web-{CE2411D7-0CD2-5977-47E3-1FF51D8AAE54}" dt="2019-03-01T13:56:27.681" v="3022"/>
          <ac:spMkLst>
            <pc:docMk/>
            <pc:sldMk cId="3529373179" sldId="280"/>
            <ac:spMk id="12" creationId="{13AFC330-DE71-4A52-A684-23DD02D3469D}"/>
          </ac:spMkLst>
        </pc:spChg>
        <pc:spChg chg="del mod">
          <ac:chgData name="Arek Jaworski" userId="S::nh022137@live.reading.ac.uk::d2601ce5-e1ad-492d-94c9-17235c035755" providerId="AD" clId="Web-{CE2411D7-0CD2-5977-47E3-1FF51D8AAE54}" dt="2019-03-01T13:56:27.664" v="3021"/>
          <ac:spMkLst>
            <pc:docMk/>
            <pc:sldMk cId="3529373179" sldId="280"/>
            <ac:spMk id="14" creationId="{69D27040-0B6F-4AF1-96A9-B04407FC007B}"/>
          </ac:spMkLst>
        </pc:spChg>
        <pc:spChg chg="add mod">
          <ac:chgData name="Arek Jaworski" userId="S::nh022137@live.reading.ac.uk::d2601ce5-e1ad-492d-94c9-17235c035755" providerId="AD" clId="Web-{CE2411D7-0CD2-5977-47E3-1FF51D8AAE54}" dt="2019-03-01T13:56:30.649" v="3024" actId="1076"/>
          <ac:spMkLst>
            <pc:docMk/>
            <pc:sldMk cId="3529373179" sldId="280"/>
            <ac:spMk id="15" creationId="{1D6112E6-DC26-49C2-84CD-0D76473709EE}"/>
          </ac:spMkLst>
        </pc:spChg>
        <pc:spChg chg="add mod">
          <ac:chgData name="Arek Jaworski" userId="S::nh022137@live.reading.ac.uk::d2601ce5-e1ad-492d-94c9-17235c035755" providerId="AD" clId="Web-{CE2411D7-0CD2-5977-47E3-1FF51D8AAE54}" dt="2019-03-01T13:56:34.977" v="3025" actId="1076"/>
          <ac:spMkLst>
            <pc:docMk/>
            <pc:sldMk cId="3529373179" sldId="280"/>
            <ac:spMk id="16" creationId="{CC5A9F73-A025-4758-B5C5-33FB1E402BCE}"/>
          </ac:spMkLst>
        </pc:spChg>
        <pc:spChg chg="add mod">
          <ac:chgData name="Arek Jaworski" userId="S::nh022137@live.reading.ac.uk::d2601ce5-e1ad-492d-94c9-17235c035755" providerId="AD" clId="Web-{CE2411D7-0CD2-5977-47E3-1FF51D8AAE54}" dt="2019-03-01T13:56:40.727" v="3026" actId="1076"/>
          <ac:spMkLst>
            <pc:docMk/>
            <pc:sldMk cId="3529373179" sldId="280"/>
            <ac:spMk id="17" creationId="{2F907FAB-2474-4059-9DB9-C5C6CC33903B}"/>
          </ac:spMkLst>
        </pc:spChg>
        <pc:spChg chg="add mod">
          <ac:chgData name="Arek Jaworski" userId="S::nh022137@live.reading.ac.uk::d2601ce5-e1ad-492d-94c9-17235c035755" providerId="AD" clId="Web-{CE2411D7-0CD2-5977-47E3-1FF51D8AAE54}" dt="2019-03-01T13:56:43.789" v="3027" actId="1076"/>
          <ac:spMkLst>
            <pc:docMk/>
            <pc:sldMk cId="3529373179" sldId="280"/>
            <ac:spMk id="18" creationId="{E9403F99-9CCE-4A6F-BDFF-E89C013C66AC}"/>
          </ac:spMkLst>
        </pc:spChg>
      </pc:sldChg>
      <pc:sldChg chg="add del replId">
        <pc:chgData name="Arek Jaworski" userId="S::nh022137@live.reading.ac.uk::d2601ce5-e1ad-492d-94c9-17235c035755" providerId="AD" clId="Web-{CE2411D7-0CD2-5977-47E3-1FF51D8AAE54}" dt="2019-03-01T13:48:22.575" v="2100"/>
        <pc:sldMkLst>
          <pc:docMk/>
          <pc:sldMk cId="2031110179" sldId="281"/>
        </pc:sldMkLst>
      </pc:sldChg>
      <pc:sldChg chg="add del replId">
        <pc:chgData name="Arek Jaworski" userId="S::nh022137@live.reading.ac.uk::d2601ce5-e1ad-492d-94c9-17235c035755" providerId="AD" clId="Web-{CE2411D7-0CD2-5977-47E3-1FF51D8AAE54}" dt="2019-03-01T13:51:09.418" v="2351"/>
        <pc:sldMkLst>
          <pc:docMk/>
          <pc:sldMk cId="2193012821" sldId="281"/>
        </pc:sldMkLst>
      </pc:sldChg>
    </pc:docChg>
  </pc:docChgLst>
  <pc:docChgLst>
    <pc:chgData name="Ad Thongsiriaram" userId="S::cz019315@live.reading.ac.uk::ff7fec0d-4154-4706-b9d2-22a53bf6c961" providerId="AD" clId="Web-{4974172D-F8DF-EA9B-1192-ADADA5FBDB87}"/>
    <pc:docChg chg="modSld">
      <pc:chgData name="Ad Thongsiriaram" userId="S::cz019315@live.reading.ac.uk::ff7fec0d-4154-4706-b9d2-22a53bf6c961" providerId="AD" clId="Web-{4974172D-F8DF-EA9B-1192-ADADA5FBDB87}" dt="2019-03-11T16:11:45.119" v="1"/>
      <pc:docMkLst>
        <pc:docMk/>
      </pc:docMkLst>
      <pc:sldChg chg="addSp delSp">
        <pc:chgData name="Ad Thongsiriaram" userId="S::cz019315@live.reading.ac.uk::ff7fec0d-4154-4706-b9d2-22a53bf6c961" providerId="AD" clId="Web-{4974172D-F8DF-EA9B-1192-ADADA5FBDB87}" dt="2019-03-11T16:11:45.119" v="1"/>
        <pc:sldMkLst>
          <pc:docMk/>
          <pc:sldMk cId="4168760808" sldId="274"/>
        </pc:sldMkLst>
        <pc:picChg chg="add del">
          <ac:chgData name="Ad Thongsiriaram" userId="S::cz019315@live.reading.ac.uk::ff7fec0d-4154-4706-b9d2-22a53bf6c961" providerId="AD" clId="Web-{4974172D-F8DF-EA9B-1192-ADADA5FBDB87}" dt="2019-03-11T16:11:45.119" v="1"/>
          <ac:picMkLst>
            <pc:docMk/>
            <pc:sldMk cId="4168760808" sldId="274"/>
            <ac:picMk id="9" creationId="{4AA97102-A763-46D4-B9A5-075D4CB39F4D}"/>
          </ac:picMkLst>
        </pc:picChg>
      </pc:sldChg>
    </pc:docChg>
  </pc:docChgLst>
  <pc:docChgLst>
    <pc:chgData name="Marios Kalochoritis" userId="S::yv003252@live.reading.ac.uk::5803e64d-a3d4-4766-bf8c-f749c5c42021" providerId="AD" clId="Web-{ED728A0B-2500-4EB7-A529-16F8D352BBAC}"/>
    <pc:docChg chg="modSld">
      <pc:chgData name="Marios Kalochoritis" userId="S::yv003252@live.reading.ac.uk::5803e64d-a3d4-4766-bf8c-f749c5c42021" providerId="AD" clId="Web-{ED728A0B-2500-4EB7-A529-16F8D352BBAC}" dt="2019-03-08T13:53:25.316" v="1"/>
      <pc:docMkLst>
        <pc:docMk/>
      </pc:docMkLst>
      <pc:sldChg chg="modSp">
        <pc:chgData name="Marios Kalochoritis" userId="S::yv003252@live.reading.ac.uk::5803e64d-a3d4-4766-bf8c-f749c5c42021" providerId="AD" clId="Web-{ED728A0B-2500-4EB7-A529-16F8D352BBAC}" dt="2019-03-08T13:53:25.316" v="1"/>
        <pc:sldMkLst>
          <pc:docMk/>
          <pc:sldMk cId="3874276452" sldId="271"/>
        </pc:sldMkLst>
        <pc:picChg chg="ord">
          <ac:chgData name="Marios Kalochoritis" userId="S::yv003252@live.reading.ac.uk::5803e64d-a3d4-4766-bf8c-f749c5c42021" providerId="AD" clId="Web-{ED728A0B-2500-4EB7-A529-16F8D352BBAC}" dt="2019-03-08T13:53:25.316" v="1"/>
          <ac:picMkLst>
            <pc:docMk/>
            <pc:sldMk cId="3874276452" sldId="271"/>
            <ac:picMk id="3" creationId="{A67D313C-268E-4EA8-9DC1-3DA42ECDDDEA}"/>
          </ac:picMkLst>
        </pc:picChg>
      </pc:sldChg>
    </pc:docChg>
  </pc:docChgLst>
  <pc:docChgLst>
    <pc:chgData name="Arek Jaworski" userId="S::nh022137@live.reading.ac.uk::d2601ce5-e1ad-492d-94c9-17235c035755" providerId="AD" clId="Web-{476C4027-804B-8CBE-C3A8-CE63F9195A3E}"/>
    <pc:docChg chg="addSld delSld modSld sldOrd">
      <pc:chgData name="Arek Jaworski" userId="S::nh022137@live.reading.ac.uk::d2601ce5-e1ad-492d-94c9-17235c035755" providerId="AD" clId="Web-{476C4027-804B-8CBE-C3A8-CE63F9195A3E}" dt="2019-02-27T19:59:47.580" v="503"/>
      <pc:docMkLst>
        <pc:docMk/>
      </pc:docMkLst>
      <pc:sldChg chg="addSp delSp modSp">
        <pc:chgData name="Arek Jaworski" userId="S::nh022137@live.reading.ac.uk::d2601ce5-e1ad-492d-94c9-17235c035755" providerId="AD" clId="Web-{476C4027-804B-8CBE-C3A8-CE63F9195A3E}" dt="2019-02-27T19:32:48.935" v="230"/>
        <pc:sldMkLst>
          <pc:docMk/>
          <pc:sldMk cId="770214056" sldId="257"/>
        </pc:sldMkLst>
        <pc:spChg chg="mod">
          <ac:chgData name="Arek Jaworski" userId="S::nh022137@live.reading.ac.uk::d2601ce5-e1ad-492d-94c9-17235c035755" providerId="AD" clId="Web-{476C4027-804B-8CBE-C3A8-CE63F9195A3E}" dt="2019-02-27T19:30:58.639" v="217" actId="1076"/>
          <ac:spMkLst>
            <pc:docMk/>
            <pc:sldMk cId="770214056" sldId="257"/>
            <ac:spMk id="3" creationId="{40BF13A1-B091-48B1-8F75-B752053ED777}"/>
          </ac:spMkLst>
        </pc:spChg>
        <pc:spChg chg="mod">
          <ac:chgData name="Arek Jaworski" userId="S::nh022137@live.reading.ac.uk::d2601ce5-e1ad-492d-94c9-17235c035755" providerId="AD" clId="Web-{476C4027-804B-8CBE-C3A8-CE63F9195A3E}" dt="2019-02-27T19:31:04.264" v="219" actId="1076"/>
          <ac:spMkLst>
            <pc:docMk/>
            <pc:sldMk cId="770214056" sldId="257"/>
            <ac:spMk id="4" creationId="{EFF0B89F-1F1F-449E-B3D1-6B6510435D2D}"/>
          </ac:spMkLst>
        </pc:spChg>
        <pc:spChg chg="mod">
          <ac:chgData name="Arek Jaworski" userId="S::nh022137@live.reading.ac.uk::d2601ce5-e1ad-492d-94c9-17235c035755" providerId="AD" clId="Web-{476C4027-804B-8CBE-C3A8-CE63F9195A3E}" dt="2019-02-27T19:31:09.998" v="221" actId="1076"/>
          <ac:spMkLst>
            <pc:docMk/>
            <pc:sldMk cId="770214056" sldId="257"/>
            <ac:spMk id="5" creationId="{2D2AC164-3D9D-40B3-BEFD-A755E840B7AA}"/>
          </ac:spMkLst>
        </pc:spChg>
        <pc:spChg chg="mod">
          <ac:chgData name="Arek Jaworski" userId="S::nh022137@live.reading.ac.uk::d2601ce5-e1ad-492d-94c9-17235c035755" providerId="AD" clId="Web-{476C4027-804B-8CBE-C3A8-CE63F9195A3E}" dt="2019-02-27T19:31:06.952" v="220" actId="1076"/>
          <ac:spMkLst>
            <pc:docMk/>
            <pc:sldMk cId="770214056" sldId="257"/>
            <ac:spMk id="7" creationId="{D01CAC56-3877-4E9D-95E2-FFF96E0DC7F7}"/>
          </ac:spMkLst>
        </pc:spChg>
        <pc:spChg chg="mod">
          <ac:chgData name="Arek Jaworski" userId="S::nh022137@live.reading.ac.uk::d2601ce5-e1ad-492d-94c9-17235c035755" providerId="AD" clId="Web-{476C4027-804B-8CBE-C3A8-CE63F9195A3E}" dt="2019-02-27T19:31:01.936" v="218" actId="1076"/>
          <ac:spMkLst>
            <pc:docMk/>
            <pc:sldMk cId="770214056" sldId="257"/>
            <ac:spMk id="9" creationId="{38BB6B71-EAC3-4E30-8468-597C18C0D542}"/>
          </ac:spMkLst>
        </pc:spChg>
        <pc:picChg chg="add mod modCrop">
          <ac:chgData name="Arek Jaworski" userId="S::nh022137@live.reading.ac.uk::d2601ce5-e1ad-492d-94c9-17235c035755" providerId="AD" clId="Web-{476C4027-804B-8CBE-C3A8-CE63F9195A3E}" dt="2019-02-27T19:31:27.780" v="225" actId="1076"/>
          <ac:picMkLst>
            <pc:docMk/>
            <pc:sldMk cId="770214056" sldId="257"/>
            <ac:picMk id="10" creationId="{1253FD2C-B4B4-4CD7-B9EB-19ED1DCF0F2A}"/>
          </ac:picMkLst>
        </pc:picChg>
        <pc:picChg chg="add del mod modCrop">
          <ac:chgData name="Arek Jaworski" userId="S::nh022137@live.reading.ac.uk::d2601ce5-e1ad-492d-94c9-17235c035755" providerId="AD" clId="Web-{476C4027-804B-8CBE-C3A8-CE63F9195A3E}" dt="2019-02-27T19:32:48.935" v="230"/>
          <ac:picMkLst>
            <pc:docMk/>
            <pc:sldMk cId="770214056" sldId="257"/>
            <ac:picMk id="12" creationId="{E35DF6E2-D2A4-4071-978B-E567F7461F5B}"/>
          </ac:picMkLst>
        </pc:picChg>
      </pc:sldChg>
      <pc:sldChg chg="addSp modSp mod setBg">
        <pc:chgData name="Arek Jaworski" userId="S::nh022137@live.reading.ac.uk::d2601ce5-e1ad-492d-94c9-17235c035755" providerId="AD" clId="Web-{476C4027-804B-8CBE-C3A8-CE63F9195A3E}" dt="2019-02-27T19:30:39.999" v="210" actId="1076"/>
        <pc:sldMkLst>
          <pc:docMk/>
          <pc:sldMk cId="1139938587" sldId="259"/>
        </pc:sldMkLst>
        <pc:spChg chg="add mod">
          <ac:chgData name="Arek Jaworski" userId="S::nh022137@live.reading.ac.uk::d2601ce5-e1ad-492d-94c9-17235c035755" providerId="AD" clId="Web-{476C4027-804B-8CBE-C3A8-CE63F9195A3E}" dt="2019-02-27T19:30:33.733" v="208" actId="1076"/>
          <ac:spMkLst>
            <pc:docMk/>
            <pc:sldMk cId="1139938587" sldId="259"/>
            <ac:spMk id="3" creationId="{168C357B-D18D-44DC-A25B-27BFADDDA022}"/>
          </ac:spMkLst>
        </pc:spChg>
        <pc:spChg chg="add mod">
          <ac:chgData name="Arek Jaworski" userId="S::nh022137@live.reading.ac.uk::d2601ce5-e1ad-492d-94c9-17235c035755" providerId="AD" clId="Web-{476C4027-804B-8CBE-C3A8-CE63F9195A3E}" dt="2019-02-27T19:15:53.130" v="8" actId="1076"/>
          <ac:spMkLst>
            <pc:docMk/>
            <pc:sldMk cId="1139938587" sldId="259"/>
            <ac:spMk id="4" creationId="{A0DBEECE-F358-4749-8E58-2EF3AC754DE8}"/>
          </ac:spMkLst>
        </pc:spChg>
        <pc:spChg chg="add mod">
          <ac:chgData name="Arek Jaworski" userId="S::nh022137@live.reading.ac.uk::d2601ce5-e1ad-492d-94c9-17235c035755" providerId="AD" clId="Web-{476C4027-804B-8CBE-C3A8-CE63F9195A3E}" dt="2019-02-27T19:15:47.630" v="7" actId="1076"/>
          <ac:spMkLst>
            <pc:docMk/>
            <pc:sldMk cId="1139938587" sldId="259"/>
            <ac:spMk id="5" creationId="{D50BACEB-8FEF-491F-8854-0FC4B691BDEE}"/>
          </ac:spMkLst>
        </pc:spChg>
        <pc:picChg chg="add mod">
          <ac:chgData name="Arek Jaworski" userId="S::nh022137@live.reading.ac.uk::d2601ce5-e1ad-492d-94c9-17235c035755" providerId="AD" clId="Web-{476C4027-804B-8CBE-C3A8-CE63F9195A3E}" dt="2019-02-27T19:30:39.999" v="210" actId="1076"/>
          <ac:picMkLst>
            <pc:docMk/>
            <pc:sldMk cId="1139938587" sldId="259"/>
            <ac:picMk id="7" creationId="{920BEE51-81FA-4E0B-A437-38D1C9F61CA1}"/>
          </ac:picMkLst>
        </pc:picChg>
      </pc:sldChg>
      <pc:sldChg chg="modSp add replId">
        <pc:chgData name="Arek Jaworski" userId="S::nh022137@live.reading.ac.uk::d2601ce5-e1ad-492d-94c9-17235c035755" providerId="AD" clId="Web-{476C4027-804B-8CBE-C3A8-CE63F9195A3E}" dt="2019-02-27T19:17:47.082" v="50" actId="1076"/>
        <pc:sldMkLst>
          <pc:docMk/>
          <pc:sldMk cId="3982257914" sldId="260"/>
        </pc:sldMkLst>
        <pc:spChg chg="mod">
          <ac:chgData name="Arek Jaworski" userId="S::nh022137@live.reading.ac.uk::d2601ce5-e1ad-492d-94c9-17235c035755" providerId="AD" clId="Web-{476C4027-804B-8CBE-C3A8-CE63F9195A3E}" dt="2019-02-27T19:16:12.223" v="11" actId="20577"/>
          <ac:spMkLst>
            <pc:docMk/>
            <pc:sldMk cId="3982257914" sldId="260"/>
            <ac:spMk id="2" creationId="{F96AE1C4-193E-4FE4-B03B-8953D80999B8}"/>
          </ac:spMkLst>
        </pc:spChg>
        <pc:spChg chg="mod">
          <ac:chgData name="Arek Jaworski" userId="S::nh022137@live.reading.ac.uk::d2601ce5-e1ad-492d-94c9-17235c035755" providerId="AD" clId="Web-{476C4027-804B-8CBE-C3A8-CE63F9195A3E}" dt="2019-02-27T19:16:30.723" v="14" actId="20577"/>
          <ac:spMkLst>
            <pc:docMk/>
            <pc:sldMk cId="3982257914" sldId="260"/>
            <ac:spMk id="3" creationId="{168C357B-D18D-44DC-A25B-27BFADDDA022}"/>
          </ac:spMkLst>
        </pc:spChg>
        <pc:spChg chg="mod">
          <ac:chgData name="Arek Jaworski" userId="S::nh022137@live.reading.ac.uk::d2601ce5-e1ad-492d-94c9-17235c035755" providerId="AD" clId="Web-{476C4027-804B-8CBE-C3A8-CE63F9195A3E}" dt="2019-02-27T19:16:37.145" v="18" actId="20577"/>
          <ac:spMkLst>
            <pc:docMk/>
            <pc:sldMk cId="3982257914" sldId="260"/>
            <ac:spMk id="4" creationId="{A0DBEECE-F358-4749-8E58-2EF3AC754DE8}"/>
          </ac:spMkLst>
        </pc:spChg>
        <pc:spChg chg="mod">
          <ac:chgData name="Arek Jaworski" userId="S::nh022137@live.reading.ac.uk::d2601ce5-e1ad-492d-94c9-17235c035755" providerId="AD" clId="Web-{476C4027-804B-8CBE-C3A8-CE63F9195A3E}" dt="2019-02-27T19:17:47.082" v="50" actId="1076"/>
          <ac:spMkLst>
            <pc:docMk/>
            <pc:sldMk cId="3982257914" sldId="260"/>
            <ac:spMk id="5" creationId="{D50BACEB-8FEF-491F-8854-0FC4B691BDEE}"/>
          </ac:spMkLst>
        </pc:spChg>
      </pc:sldChg>
      <pc:sldChg chg="modSp add replId">
        <pc:chgData name="Arek Jaworski" userId="S::nh022137@live.reading.ac.uk::d2601ce5-e1ad-492d-94c9-17235c035755" providerId="AD" clId="Web-{476C4027-804B-8CBE-C3A8-CE63F9195A3E}" dt="2019-02-27T19:18:54.175" v="58" actId="20577"/>
        <pc:sldMkLst>
          <pc:docMk/>
          <pc:sldMk cId="1788488945" sldId="261"/>
        </pc:sldMkLst>
        <pc:spChg chg="mod">
          <ac:chgData name="Arek Jaworski" userId="S::nh022137@live.reading.ac.uk::d2601ce5-e1ad-492d-94c9-17235c035755" providerId="AD" clId="Web-{476C4027-804B-8CBE-C3A8-CE63F9195A3E}" dt="2019-02-27T19:16:57.411" v="26" actId="1076"/>
          <ac:spMkLst>
            <pc:docMk/>
            <pc:sldMk cId="1788488945" sldId="261"/>
            <ac:spMk id="2" creationId="{F96AE1C4-193E-4FE4-B03B-8953D80999B8}"/>
          </ac:spMkLst>
        </pc:spChg>
        <pc:spChg chg="mod">
          <ac:chgData name="Arek Jaworski" userId="S::nh022137@live.reading.ac.uk::d2601ce5-e1ad-492d-94c9-17235c035755" providerId="AD" clId="Web-{476C4027-804B-8CBE-C3A8-CE63F9195A3E}" dt="2019-02-27T19:18:54.175" v="58" actId="20577"/>
          <ac:spMkLst>
            <pc:docMk/>
            <pc:sldMk cId="1788488945" sldId="261"/>
            <ac:spMk id="3" creationId="{168C357B-D18D-44DC-A25B-27BFADDDA022}"/>
          </ac:spMkLst>
        </pc:spChg>
        <pc:spChg chg="mod">
          <ac:chgData name="Arek Jaworski" userId="S::nh022137@live.reading.ac.uk::d2601ce5-e1ad-492d-94c9-17235c035755" providerId="AD" clId="Web-{476C4027-804B-8CBE-C3A8-CE63F9195A3E}" dt="2019-02-27T19:17:32.348" v="41" actId="20577"/>
          <ac:spMkLst>
            <pc:docMk/>
            <pc:sldMk cId="1788488945" sldId="261"/>
            <ac:spMk id="4" creationId="{A0DBEECE-F358-4749-8E58-2EF3AC754DE8}"/>
          </ac:spMkLst>
        </pc:spChg>
        <pc:spChg chg="mod">
          <ac:chgData name="Arek Jaworski" userId="S::nh022137@live.reading.ac.uk::d2601ce5-e1ad-492d-94c9-17235c035755" providerId="AD" clId="Web-{476C4027-804B-8CBE-C3A8-CE63F9195A3E}" dt="2019-02-27T19:17:41.582" v="49" actId="1076"/>
          <ac:spMkLst>
            <pc:docMk/>
            <pc:sldMk cId="1788488945" sldId="261"/>
            <ac:spMk id="5" creationId="{D50BACEB-8FEF-491F-8854-0FC4B691BDEE}"/>
          </ac:spMkLst>
        </pc:spChg>
      </pc:sldChg>
      <pc:sldChg chg="modSp add replId">
        <pc:chgData name="Arek Jaworski" userId="S::nh022137@live.reading.ac.uk::d2601ce5-e1ad-492d-94c9-17235c035755" providerId="AD" clId="Web-{476C4027-804B-8CBE-C3A8-CE63F9195A3E}" dt="2019-02-27T19:21:00.706" v="66" actId="20577"/>
        <pc:sldMkLst>
          <pc:docMk/>
          <pc:sldMk cId="2413219543" sldId="262"/>
        </pc:sldMkLst>
        <pc:spChg chg="mod">
          <ac:chgData name="Arek Jaworski" userId="S::nh022137@live.reading.ac.uk::d2601ce5-e1ad-492d-94c9-17235c035755" providerId="AD" clId="Web-{476C4027-804B-8CBE-C3A8-CE63F9195A3E}" dt="2019-02-27T19:18:36.238" v="53" actId="20577"/>
          <ac:spMkLst>
            <pc:docMk/>
            <pc:sldMk cId="2413219543" sldId="262"/>
            <ac:spMk id="2" creationId="{F96AE1C4-193E-4FE4-B03B-8953D80999B8}"/>
          </ac:spMkLst>
        </pc:spChg>
        <pc:spChg chg="mod">
          <ac:chgData name="Arek Jaworski" userId="S::nh022137@live.reading.ac.uk::d2601ce5-e1ad-492d-94c9-17235c035755" providerId="AD" clId="Web-{476C4027-804B-8CBE-C3A8-CE63F9195A3E}" dt="2019-02-27T19:18:50.160" v="55" actId="20577"/>
          <ac:spMkLst>
            <pc:docMk/>
            <pc:sldMk cId="2413219543" sldId="262"/>
            <ac:spMk id="3" creationId="{168C357B-D18D-44DC-A25B-27BFADDDA022}"/>
          </ac:spMkLst>
        </pc:spChg>
        <pc:spChg chg="mod">
          <ac:chgData name="Arek Jaworski" userId="S::nh022137@live.reading.ac.uk::d2601ce5-e1ad-492d-94c9-17235c035755" providerId="AD" clId="Web-{476C4027-804B-8CBE-C3A8-CE63F9195A3E}" dt="2019-02-27T19:19:11.175" v="62" actId="20577"/>
          <ac:spMkLst>
            <pc:docMk/>
            <pc:sldMk cId="2413219543" sldId="262"/>
            <ac:spMk id="4" creationId="{A0DBEECE-F358-4749-8E58-2EF3AC754DE8}"/>
          </ac:spMkLst>
        </pc:spChg>
        <pc:spChg chg="mod">
          <ac:chgData name="Arek Jaworski" userId="S::nh022137@live.reading.ac.uk::d2601ce5-e1ad-492d-94c9-17235c035755" providerId="AD" clId="Web-{476C4027-804B-8CBE-C3A8-CE63F9195A3E}" dt="2019-02-27T19:21:00.706" v="66" actId="20577"/>
          <ac:spMkLst>
            <pc:docMk/>
            <pc:sldMk cId="2413219543" sldId="262"/>
            <ac:spMk id="5" creationId="{D50BACEB-8FEF-491F-8854-0FC4B691BDEE}"/>
          </ac:spMkLst>
        </pc:spChg>
      </pc:sldChg>
      <pc:sldChg chg="new del">
        <pc:chgData name="Arek Jaworski" userId="S::nh022137@live.reading.ac.uk::d2601ce5-e1ad-492d-94c9-17235c035755" providerId="AD" clId="Web-{476C4027-804B-8CBE-C3A8-CE63F9195A3E}" dt="2019-02-27T19:23:38.345" v="85"/>
        <pc:sldMkLst>
          <pc:docMk/>
          <pc:sldMk cId="570068347" sldId="263"/>
        </pc:sldMkLst>
      </pc:sldChg>
      <pc:sldChg chg="modSp add replId">
        <pc:chgData name="Arek Jaworski" userId="S::nh022137@live.reading.ac.uk::d2601ce5-e1ad-492d-94c9-17235c035755" providerId="AD" clId="Web-{476C4027-804B-8CBE-C3A8-CE63F9195A3E}" dt="2019-02-27T19:24:54.485" v="103" actId="20577"/>
        <pc:sldMkLst>
          <pc:docMk/>
          <pc:sldMk cId="3025630591" sldId="263"/>
        </pc:sldMkLst>
        <pc:spChg chg="mod">
          <ac:chgData name="Arek Jaworski" userId="S::nh022137@live.reading.ac.uk::d2601ce5-e1ad-492d-94c9-17235c035755" providerId="AD" clId="Web-{476C4027-804B-8CBE-C3A8-CE63F9195A3E}" dt="2019-02-27T19:24:54.485" v="103" actId="20577"/>
          <ac:spMkLst>
            <pc:docMk/>
            <pc:sldMk cId="3025630591" sldId="263"/>
            <ac:spMk id="2" creationId="{F96AE1C4-193E-4FE4-B03B-8953D80999B8}"/>
          </ac:spMkLst>
        </pc:spChg>
        <pc:spChg chg="mod">
          <ac:chgData name="Arek Jaworski" userId="S::nh022137@live.reading.ac.uk::d2601ce5-e1ad-492d-94c9-17235c035755" providerId="AD" clId="Web-{476C4027-804B-8CBE-C3A8-CE63F9195A3E}" dt="2019-02-27T19:24:28.657" v="92" actId="20577"/>
          <ac:spMkLst>
            <pc:docMk/>
            <pc:sldMk cId="3025630591" sldId="263"/>
            <ac:spMk id="3" creationId="{168C357B-D18D-44DC-A25B-27BFADDDA022}"/>
          </ac:spMkLst>
        </pc:spChg>
        <pc:spChg chg="mod">
          <ac:chgData name="Arek Jaworski" userId="S::nh022137@live.reading.ac.uk::d2601ce5-e1ad-492d-94c9-17235c035755" providerId="AD" clId="Web-{476C4027-804B-8CBE-C3A8-CE63F9195A3E}" dt="2019-02-27T19:24:43.970" v="96" actId="20577"/>
          <ac:spMkLst>
            <pc:docMk/>
            <pc:sldMk cId="3025630591" sldId="263"/>
            <ac:spMk id="4" creationId="{A0DBEECE-F358-4749-8E58-2EF3AC754DE8}"/>
          </ac:spMkLst>
        </pc:spChg>
        <pc:spChg chg="mod">
          <ac:chgData name="Arek Jaworski" userId="S::nh022137@live.reading.ac.uk::d2601ce5-e1ad-492d-94c9-17235c035755" providerId="AD" clId="Web-{476C4027-804B-8CBE-C3A8-CE63F9195A3E}" dt="2019-02-27T19:24:49.314" v="100" actId="20577"/>
          <ac:spMkLst>
            <pc:docMk/>
            <pc:sldMk cId="3025630591" sldId="263"/>
            <ac:spMk id="5" creationId="{D50BACEB-8FEF-491F-8854-0FC4B691BDEE}"/>
          </ac:spMkLst>
        </pc:spChg>
      </pc:sldChg>
      <pc:sldChg chg="modSp add replId">
        <pc:chgData name="Arek Jaworski" userId="S::nh022137@live.reading.ac.uk::d2601ce5-e1ad-492d-94c9-17235c035755" providerId="AD" clId="Web-{476C4027-804B-8CBE-C3A8-CE63F9195A3E}" dt="2019-02-27T19:25:52.782" v="120" actId="20577"/>
        <pc:sldMkLst>
          <pc:docMk/>
          <pc:sldMk cId="2836163589" sldId="264"/>
        </pc:sldMkLst>
        <pc:spChg chg="mod">
          <ac:chgData name="Arek Jaworski" userId="S::nh022137@live.reading.ac.uk::d2601ce5-e1ad-492d-94c9-17235c035755" providerId="AD" clId="Web-{476C4027-804B-8CBE-C3A8-CE63F9195A3E}" dt="2019-02-27T19:25:18.376" v="107" actId="1076"/>
          <ac:spMkLst>
            <pc:docMk/>
            <pc:sldMk cId="2836163589" sldId="264"/>
            <ac:spMk id="2" creationId="{F96AE1C4-193E-4FE4-B03B-8953D80999B8}"/>
          </ac:spMkLst>
        </pc:spChg>
        <pc:spChg chg="mod">
          <ac:chgData name="Arek Jaworski" userId="S::nh022137@live.reading.ac.uk::d2601ce5-e1ad-492d-94c9-17235c035755" providerId="AD" clId="Web-{476C4027-804B-8CBE-C3A8-CE63F9195A3E}" dt="2019-02-27T19:25:30.391" v="110" actId="20577"/>
          <ac:spMkLst>
            <pc:docMk/>
            <pc:sldMk cId="2836163589" sldId="264"/>
            <ac:spMk id="3" creationId="{168C357B-D18D-44DC-A25B-27BFADDDA022}"/>
          </ac:spMkLst>
        </pc:spChg>
        <pc:spChg chg="mod">
          <ac:chgData name="Arek Jaworski" userId="S::nh022137@live.reading.ac.uk::d2601ce5-e1ad-492d-94c9-17235c035755" providerId="AD" clId="Web-{476C4027-804B-8CBE-C3A8-CE63F9195A3E}" dt="2019-02-27T19:25:43.610" v="116" actId="20577"/>
          <ac:spMkLst>
            <pc:docMk/>
            <pc:sldMk cId="2836163589" sldId="264"/>
            <ac:spMk id="4" creationId="{A0DBEECE-F358-4749-8E58-2EF3AC754DE8}"/>
          </ac:spMkLst>
        </pc:spChg>
        <pc:spChg chg="mod">
          <ac:chgData name="Arek Jaworski" userId="S::nh022137@live.reading.ac.uk::d2601ce5-e1ad-492d-94c9-17235c035755" providerId="AD" clId="Web-{476C4027-804B-8CBE-C3A8-CE63F9195A3E}" dt="2019-02-27T19:25:52.782" v="120" actId="20577"/>
          <ac:spMkLst>
            <pc:docMk/>
            <pc:sldMk cId="2836163589" sldId="264"/>
            <ac:spMk id="5" creationId="{D50BACEB-8FEF-491F-8854-0FC4B691BDEE}"/>
          </ac:spMkLst>
        </pc:spChg>
      </pc:sldChg>
      <pc:sldChg chg="modSp add replId">
        <pc:chgData name="Arek Jaworski" userId="S::nh022137@live.reading.ac.uk::d2601ce5-e1ad-492d-94c9-17235c035755" providerId="AD" clId="Web-{476C4027-804B-8CBE-C3A8-CE63F9195A3E}" dt="2019-02-27T19:26:25.969" v="135" actId="20577"/>
        <pc:sldMkLst>
          <pc:docMk/>
          <pc:sldMk cId="1832210069" sldId="265"/>
        </pc:sldMkLst>
        <pc:spChg chg="mod">
          <ac:chgData name="Arek Jaworski" userId="S::nh022137@live.reading.ac.uk::d2601ce5-e1ad-492d-94c9-17235c035755" providerId="AD" clId="Web-{476C4027-804B-8CBE-C3A8-CE63F9195A3E}" dt="2019-02-27T19:26:02.204" v="124" actId="20577"/>
          <ac:spMkLst>
            <pc:docMk/>
            <pc:sldMk cId="1832210069" sldId="265"/>
            <ac:spMk id="2" creationId="{F96AE1C4-193E-4FE4-B03B-8953D80999B8}"/>
          </ac:spMkLst>
        </pc:spChg>
        <pc:spChg chg="mod">
          <ac:chgData name="Arek Jaworski" userId="S::nh022137@live.reading.ac.uk::d2601ce5-e1ad-492d-94c9-17235c035755" providerId="AD" clId="Web-{476C4027-804B-8CBE-C3A8-CE63F9195A3E}" dt="2019-02-27T19:26:08.813" v="127" actId="20577"/>
          <ac:spMkLst>
            <pc:docMk/>
            <pc:sldMk cId="1832210069" sldId="265"/>
            <ac:spMk id="3" creationId="{168C357B-D18D-44DC-A25B-27BFADDDA022}"/>
          </ac:spMkLst>
        </pc:spChg>
        <pc:spChg chg="mod">
          <ac:chgData name="Arek Jaworski" userId="S::nh022137@live.reading.ac.uk::d2601ce5-e1ad-492d-94c9-17235c035755" providerId="AD" clId="Web-{476C4027-804B-8CBE-C3A8-CE63F9195A3E}" dt="2019-02-27T19:26:15.797" v="131" actId="20577"/>
          <ac:spMkLst>
            <pc:docMk/>
            <pc:sldMk cId="1832210069" sldId="265"/>
            <ac:spMk id="4" creationId="{A0DBEECE-F358-4749-8E58-2EF3AC754DE8}"/>
          </ac:spMkLst>
        </pc:spChg>
        <pc:spChg chg="mod">
          <ac:chgData name="Arek Jaworski" userId="S::nh022137@live.reading.ac.uk::d2601ce5-e1ad-492d-94c9-17235c035755" providerId="AD" clId="Web-{476C4027-804B-8CBE-C3A8-CE63F9195A3E}" dt="2019-02-27T19:26:25.969" v="135" actId="20577"/>
          <ac:spMkLst>
            <pc:docMk/>
            <pc:sldMk cId="1832210069" sldId="265"/>
            <ac:spMk id="5" creationId="{D50BACEB-8FEF-491F-8854-0FC4B691BDEE}"/>
          </ac:spMkLst>
        </pc:spChg>
      </pc:sldChg>
      <pc:sldChg chg="modSp add replId">
        <pc:chgData name="Arek Jaworski" userId="S::nh022137@live.reading.ac.uk::d2601ce5-e1ad-492d-94c9-17235c035755" providerId="AD" clId="Web-{476C4027-804B-8CBE-C3A8-CE63F9195A3E}" dt="2019-02-27T19:27:05.219" v="153" actId="20577"/>
        <pc:sldMkLst>
          <pc:docMk/>
          <pc:sldMk cId="1894864147" sldId="266"/>
        </pc:sldMkLst>
        <pc:spChg chg="mod">
          <ac:chgData name="Arek Jaworski" userId="S::nh022137@live.reading.ac.uk::d2601ce5-e1ad-492d-94c9-17235c035755" providerId="AD" clId="Web-{476C4027-804B-8CBE-C3A8-CE63F9195A3E}" dt="2019-02-27T19:26:33.516" v="142" actId="1076"/>
          <ac:spMkLst>
            <pc:docMk/>
            <pc:sldMk cId="1894864147" sldId="266"/>
            <ac:spMk id="2" creationId="{F96AE1C4-193E-4FE4-B03B-8953D80999B8}"/>
          </ac:spMkLst>
        </pc:spChg>
        <pc:spChg chg="mod">
          <ac:chgData name="Arek Jaworski" userId="S::nh022137@live.reading.ac.uk::d2601ce5-e1ad-492d-94c9-17235c035755" providerId="AD" clId="Web-{476C4027-804B-8CBE-C3A8-CE63F9195A3E}" dt="2019-02-27T19:26:46.938" v="145" actId="20577"/>
          <ac:spMkLst>
            <pc:docMk/>
            <pc:sldMk cId="1894864147" sldId="266"/>
            <ac:spMk id="3" creationId="{168C357B-D18D-44DC-A25B-27BFADDDA022}"/>
          </ac:spMkLst>
        </pc:spChg>
        <pc:spChg chg="mod">
          <ac:chgData name="Arek Jaworski" userId="S::nh022137@live.reading.ac.uk::d2601ce5-e1ad-492d-94c9-17235c035755" providerId="AD" clId="Web-{476C4027-804B-8CBE-C3A8-CE63F9195A3E}" dt="2019-02-27T19:26:54.031" v="149" actId="20577"/>
          <ac:spMkLst>
            <pc:docMk/>
            <pc:sldMk cId="1894864147" sldId="266"/>
            <ac:spMk id="4" creationId="{A0DBEECE-F358-4749-8E58-2EF3AC754DE8}"/>
          </ac:spMkLst>
        </pc:spChg>
        <pc:spChg chg="mod">
          <ac:chgData name="Arek Jaworski" userId="S::nh022137@live.reading.ac.uk::d2601ce5-e1ad-492d-94c9-17235c035755" providerId="AD" clId="Web-{476C4027-804B-8CBE-C3A8-CE63F9195A3E}" dt="2019-02-27T19:27:05.219" v="153" actId="20577"/>
          <ac:spMkLst>
            <pc:docMk/>
            <pc:sldMk cId="1894864147" sldId="266"/>
            <ac:spMk id="5" creationId="{D50BACEB-8FEF-491F-8854-0FC4B691BDEE}"/>
          </ac:spMkLst>
        </pc:spChg>
      </pc:sldChg>
      <pc:sldChg chg="modSp add replId">
        <pc:chgData name="Arek Jaworski" userId="S::nh022137@live.reading.ac.uk::d2601ce5-e1ad-492d-94c9-17235c035755" providerId="AD" clId="Web-{476C4027-804B-8CBE-C3A8-CE63F9195A3E}" dt="2019-02-27T19:36:13.621" v="265" actId="20577"/>
        <pc:sldMkLst>
          <pc:docMk/>
          <pc:sldMk cId="4043402472" sldId="267"/>
        </pc:sldMkLst>
        <pc:spChg chg="mod">
          <ac:chgData name="Arek Jaworski" userId="S::nh022137@live.reading.ac.uk::d2601ce5-e1ad-492d-94c9-17235c035755" providerId="AD" clId="Web-{476C4027-804B-8CBE-C3A8-CE63F9195A3E}" dt="2019-02-27T19:36:13.621" v="265" actId="20577"/>
          <ac:spMkLst>
            <pc:docMk/>
            <pc:sldMk cId="4043402472" sldId="267"/>
            <ac:spMk id="2" creationId="{F96AE1C4-193E-4FE4-B03B-8953D80999B8}"/>
          </ac:spMkLst>
        </pc:spChg>
        <pc:spChg chg="mod">
          <ac:chgData name="Arek Jaworski" userId="S::nh022137@live.reading.ac.uk::d2601ce5-e1ad-492d-94c9-17235c035755" providerId="AD" clId="Web-{476C4027-804B-8CBE-C3A8-CE63F9195A3E}" dt="2019-02-27T19:27:21.656" v="160" actId="20577"/>
          <ac:spMkLst>
            <pc:docMk/>
            <pc:sldMk cId="4043402472" sldId="267"/>
            <ac:spMk id="3" creationId="{168C357B-D18D-44DC-A25B-27BFADDDA022}"/>
          </ac:spMkLst>
        </pc:spChg>
        <pc:spChg chg="mod">
          <ac:chgData name="Arek Jaworski" userId="S::nh022137@live.reading.ac.uk::d2601ce5-e1ad-492d-94c9-17235c035755" providerId="AD" clId="Web-{476C4027-804B-8CBE-C3A8-CE63F9195A3E}" dt="2019-02-27T19:27:28.516" v="164" actId="20577"/>
          <ac:spMkLst>
            <pc:docMk/>
            <pc:sldMk cId="4043402472" sldId="267"/>
            <ac:spMk id="4" creationId="{A0DBEECE-F358-4749-8E58-2EF3AC754DE8}"/>
          </ac:spMkLst>
        </pc:spChg>
        <pc:spChg chg="mod">
          <ac:chgData name="Arek Jaworski" userId="S::nh022137@live.reading.ac.uk::d2601ce5-e1ad-492d-94c9-17235c035755" providerId="AD" clId="Web-{476C4027-804B-8CBE-C3A8-CE63F9195A3E}" dt="2019-02-27T19:27:38.406" v="168" actId="20577"/>
          <ac:spMkLst>
            <pc:docMk/>
            <pc:sldMk cId="4043402472" sldId="267"/>
            <ac:spMk id="5" creationId="{D50BACEB-8FEF-491F-8854-0FC4B691BDEE}"/>
          </ac:spMkLst>
        </pc:spChg>
      </pc:sldChg>
      <pc:sldChg chg="modSp add replId">
        <pc:chgData name="Arek Jaworski" userId="S::nh022137@live.reading.ac.uk::d2601ce5-e1ad-492d-94c9-17235c035755" providerId="AD" clId="Web-{476C4027-804B-8CBE-C3A8-CE63F9195A3E}" dt="2019-02-27T19:28:09.015" v="187" actId="20577"/>
        <pc:sldMkLst>
          <pc:docMk/>
          <pc:sldMk cId="2679780226" sldId="268"/>
        </pc:sldMkLst>
        <pc:spChg chg="mod">
          <ac:chgData name="Arek Jaworski" userId="S::nh022137@live.reading.ac.uk::d2601ce5-e1ad-492d-94c9-17235c035755" providerId="AD" clId="Web-{476C4027-804B-8CBE-C3A8-CE63F9195A3E}" dt="2019-02-27T19:27:47.219" v="176" actId="20577"/>
          <ac:spMkLst>
            <pc:docMk/>
            <pc:sldMk cId="2679780226" sldId="268"/>
            <ac:spMk id="2" creationId="{F96AE1C4-193E-4FE4-B03B-8953D80999B8}"/>
          </ac:spMkLst>
        </pc:spChg>
        <pc:spChg chg="mod">
          <ac:chgData name="Arek Jaworski" userId="S::nh022137@live.reading.ac.uk::d2601ce5-e1ad-492d-94c9-17235c035755" providerId="AD" clId="Web-{476C4027-804B-8CBE-C3A8-CE63F9195A3E}" dt="2019-02-27T19:27:58.656" v="179" actId="20577"/>
          <ac:spMkLst>
            <pc:docMk/>
            <pc:sldMk cId="2679780226" sldId="268"/>
            <ac:spMk id="3" creationId="{168C357B-D18D-44DC-A25B-27BFADDDA022}"/>
          </ac:spMkLst>
        </pc:spChg>
        <pc:spChg chg="mod">
          <ac:chgData name="Arek Jaworski" userId="S::nh022137@live.reading.ac.uk::d2601ce5-e1ad-492d-94c9-17235c035755" providerId="AD" clId="Web-{476C4027-804B-8CBE-C3A8-CE63F9195A3E}" dt="2019-02-27T19:28:07.265" v="183" actId="20577"/>
          <ac:spMkLst>
            <pc:docMk/>
            <pc:sldMk cId="2679780226" sldId="268"/>
            <ac:spMk id="4" creationId="{A0DBEECE-F358-4749-8E58-2EF3AC754DE8}"/>
          </ac:spMkLst>
        </pc:spChg>
        <pc:spChg chg="mod">
          <ac:chgData name="Arek Jaworski" userId="S::nh022137@live.reading.ac.uk::d2601ce5-e1ad-492d-94c9-17235c035755" providerId="AD" clId="Web-{476C4027-804B-8CBE-C3A8-CE63F9195A3E}" dt="2019-02-27T19:28:09.015" v="187" actId="20577"/>
          <ac:spMkLst>
            <pc:docMk/>
            <pc:sldMk cId="2679780226" sldId="268"/>
            <ac:spMk id="5" creationId="{D50BACEB-8FEF-491F-8854-0FC4B691BDEE}"/>
          </ac:spMkLst>
        </pc:spChg>
      </pc:sldChg>
      <pc:sldChg chg="addSp delSp modSp new del mod setBg setClrOvrMap">
        <pc:chgData name="Arek Jaworski" userId="S::nh022137@live.reading.ac.uk::d2601ce5-e1ad-492d-94c9-17235c035755" providerId="AD" clId="Web-{476C4027-804B-8CBE-C3A8-CE63F9195A3E}" dt="2019-02-27T19:40:06.042" v="284"/>
        <pc:sldMkLst>
          <pc:docMk/>
          <pc:sldMk cId="1609660566" sldId="269"/>
        </pc:sldMkLst>
        <pc:spChg chg="mod ord">
          <ac:chgData name="Arek Jaworski" userId="S::nh022137@live.reading.ac.uk::d2601ce5-e1ad-492d-94c9-17235c035755" providerId="AD" clId="Web-{476C4027-804B-8CBE-C3A8-CE63F9195A3E}" dt="2019-02-27T19:39:37.526" v="274"/>
          <ac:spMkLst>
            <pc:docMk/>
            <pc:sldMk cId="1609660566" sldId="269"/>
            <ac:spMk id="2" creationId="{311D370A-FFB1-4193-B2D2-83467F32C4A1}"/>
          </ac:spMkLst>
        </pc:spChg>
        <pc:spChg chg="add del">
          <ac:chgData name="Arek Jaworski" userId="S::nh022137@live.reading.ac.uk::d2601ce5-e1ad-492d-94c9-17235c035755" providerId="AD" clId="Web-{476C4027-804B-8CBE-C3A8-CE63F9195A3E}" dt="2019-02-27T19:38:38.136" v="270"/>
          <ac:spMkLst>
            <pc:docMk/>
            <pc:sldMk cId="1609660566" sldId="269"/>
            <ac:spMk id="7" creationId="{8775F366-526C-4C42-8931-696FFE8AA517}"/>
          </ac:spMkLst>
        </pc:spChg>
        <pc:spChg chg="add del">
          <ac:chgData name="Arek Jaworski" userId="S::nh022137@live.reading.ac.uk::d2601ce5-e1ad-492d-94c9-17235c035755" providerId="AD" clId="Web-{476C4027-804B-8CBE-C3A8-CE63F9195A3E}" dt="2019-02-27T19:38:38.136" v="270"/>
          <ac:spMkLst>
            <pc:docMk/>
            <pc:sldMk cId="1609660566" sldId="269"/>
            <ac:spMk id="9" creationId="{209699A8-9F52-4C34-9606-370C555BC9A1}"/>
          </ac:spMkLst>
        </pc:spChg>
        <pc:spChg chg="add del">
          <ac:chgData name="Arek Jaworski" userId="S::nh022137@live.reading.ac.uk::d2601ce5-e1ad-492d-94c9-17235c035755" providerId="AD" clId="Web-{476C4027-804B-8CBE-C3A8-CE63F9195A3E}" dt="2019-02-27T19:39:37.526" v="274"/>
          <ac:spMkLst>
            <pc:docMk/>
            <pc:sldMk cId="1609660566" sldId="269"/>
            <ac:spMk id="13" creationId="{E446B7E6-8568-417F-959E-DB3D1E70F648}"/>
          </ac:spMkLst>
        </pc:spChg>
        <pc:spChg chg="add del">
          <ac:chgData name="Arek Jaworski" userId="S::nh022137@live.reading.ac.uk::d2601ce5-e1ad-492d-94c9-17235c035755" providerId="AD" clId="Web-{476C4027-804B-8CBE-C3A8-CE63F9195A3E}" dt="2019-02-27T19:39:37.526" v="274"/>
          <ac:spMkLst>
            <pc:docMk/>
            <pc:sldMk cId="1609660566" sldId="269"/>
            <ac:spMk id="14" creationId="{AFB83730-58A8-42CA-90B3-5D5D2D1B00BC}"/>
          </ac:spMkLst>
        </pc:spChg>
        <pc:spChg chg="add del">
          <ac:chgData name="Arek Jaworski" userId="S::nh022137@live.reading.ac.uk::d2601ce5-e1ad-492d-94c9-17235c035755" providerId="AD" clId="Web-{476C4027-804B-8CBE-C3A8-CE63F9195A3E}" dt="2019-02-27T19:38:37.823" v="269"/>
          <ac:spMkLst>
            <pc:docMk/>
            <pc:sldMk cId="1609660566" sldId="269"/>
            <ac:spMk id="16" creationId="{E446B7E6-8568-417F-959E-DB3D1E70F648}"/>
          </ac:spMkLst>
        </pc:spChg>
        <pc:spChg chg="add del">
          <ac:chgData name="Arek Jaworski" userId="S::nh022137@live.reading.ac.uk::d2601ce5-e1ad-492d-94c9-17235c035755" providerId="AD" clId="Web-{476C4027-804B-8CBE-C3A8-CE63F9195A3E}" dt="2019-02-27T19:38:37.823" v="269"/>
          <ac:spMkLst>
            <pc:docMk/>
            <pc:sldMk cId="1609660566" sldId="269"/>
            <ac:spMk id="18" creationId="{54047A07-72EC-41BC-A55F-C264F639FB20}"/>
          </ac:spMkLst>
        </pc:spChg>
        <pc:spChg chg="add">
          <ac:chgData name="Arek Jaworski" userId="S::nh022137@live.reading.ac.uk::d2601ce5-e1ad-492d-94c9-17235c035755" providerId="AD" clId="Web-{476C4027-804B-8CBE-C3A8-CE63F9195A3E}" dt="2019-02-27T19:39:37.526" v="274"/>
          <ac:spMkLst>
            <pc:docMk/>
            <pc:sldMk cId="1609660566" sldId="269"/>
            <ac:spMk id="19" creationId="{133F8CB7-795C-4272-9073-64D8CF97F220}"/>
          </ac:spMkLst>
        </pc:spChg>
        <pc:spChg chg="add">
          <ac:chgData name="Arek Jaworski" userId="S::nh022137@live.reading.ac.uk::d2601ce5-e1ad-492d-94c9-17235c035755" providerId="AD" clId="Web-{476C4027-804B-8CBE-C3A8-CE63F9195A3E}" dt="2019-02-27T19:39:37.526" v="274"/>
          <ac:spMkLst>
            <pc:docMk/>
            <pc:sldMk cId="1609660566" sldId="269"/>
            <ac:spMk id="21" creationId="{B8C5E8AB-9755-4F92-B14D-88791F4FC125}"/>
          </ac:spMkLst>
        </pc:spChg>
        <pc:spChg chg="add">
          <ac:chgData name="Arek Jaworski" userId="S::nh022137@live.reading.ac.uk::d2601ce5-e1ad-492d-94c9-17235c035755" providerId="AD" clId="Web-{476C4027-804B-8CBE-C3A8-CE63F9195A3E}" dt="2019-02-27T19:39:37.526" v="274"/>
          <ac:spMkLst>
            <pc:docMk/>
            <pc:sldMk cId="1609660566" sldId="269"/>
            <ac:spMk id="23" creationId="{54F2E435-6009-43BC-8A4B-89A894831DD2}"/>
          </ac:spMkLst>
        </pc:spChg>
        <pc:spChg chg="add">
          <ac:chgData name="Arek Jaworski" userId="S::nh022137@live.reading.ac.uk::d2601ce5-e1ad-492d-94c9-17235c035755" providerId="AD" clId="Web-{476C4027-804B-8CBE-C3A8-CE63F9195A3E}" dt="2019-02-27T19:39:37.526" v="274"/>
          <ac:spMkLst>
            <pc:docMk/>
            <pc:sldMk cId="1609660566" sldId="269"/>
            <ac:spMk id="25" creationId="{4B9EE88D-53BD-40A5-BC4F-3ACBEFC12CF6}"/>
          </ac:spMkLst>
        </pc:spChg>
        <pc:picChg chg="add del mod">
          <ac:chgData name="Arek Jaworski" userId="S::nh022137@live.reading.ac.uk::d2601ce5-e1ad-492d-94c9-17235c035755" providerId="AD" clId="Web-{476C4027-804B-8CBE-C3A8-CE63F9195A3E}" dt="2019-02-27T19:39:19.479" v="272"/>
          <ac:picMkLst>
            <pc:docMk/>
            <pc:sldMk cId="1609660566" sldId="269"/>
            <ac:picMk id="3" creationId="{F277257C-6F3B-496C-B1F1-D7C6586B4FB5}"/>
          </ac:picMkLst>
        </pc:picChg>
        <pc:picChg chg="add mod">
          <ac:chgData name="Arek Jaworski" userId="S::nh022137@live.reading.ac.uk::d2601ce5-e1ad-492d-94c9-17235c035755" providerId="AD" clId="Web-{476C4027-804B-8CBE-C3A8-CE63F9195A3E}" dt="2019-02-27T19:39:37.526" v="274"/>
          <ac:picMkLst>
            <pc:docMk/>
            <pc:sldMk cId="1609660566" sldId="269"/>
            <ac:picMk id="5" creationId="{3B4E345F-7E53-4BC6-A82A-08DC09EAA962}"/>
          </ac:picMkLst>
        </pc:picChg>
        <pc:cxnChg chg="add del">
          <ac:chgData name="Arek Jaworski" userId="S::nh022137@live.reading.ac.uk::d2601ce5-e1ad-492d-94c9-17235c035755" providerId="AD" clId="Web-{476C4027-804B-8CBE-C3A8-CE63F9195A3E}" dt="2019-02-27T19:38:38.136" v="270"/>
          <ac:cxnSpMkLst>
            <pc:docMk/>
            <pc:sldMk cId="1609660566" sldId="269"/>
            <ac:cxnSpMk id="11" creationId="{90CF8BA8-E7AA-4F97-9E4C-CD11742FA003}"/>
          </ac:cxnSpMkLst>
        </pc:cxnChg>
      </pc:sldChg>
      <pc:sldChg chg="addSp delSp modSp add replId">
        <pc:chgData name="Arek Jaworski" userId="S::nh022137@live.reading.ac.uk::d2601ce5-e1ad-492d-94c9-17235c035755" providerId="AD" clId="Web-{476C4027-804B-8CBE-C3A8-CE63F9195A3E}" dt="2019-02-27T19:48:27.038" v="307"/>
        <pc:sldMkLst>
          <pc:docMk/>
          <pc:sldMk cId="525246091" sldId="270"/>
        </pc:sldMkLst>
        <pc:spChg chg="mod ord">
          <ac:chgData name="Arek Jaworski" userId="S::nh022137@live.reading.ac.uk::d2601ce5-e1ad-492d-94c9-17235c035755" providerId="AD" clId="Web-{476C4027-804B-8CBE-C3A8-CE63F9195A3E}" dt="2019-02-27T19:48:27.038" v="307"/>
          <ac:spMkLst>
            <pc:docMk/>
            <pc:sldMk cId="525246091" sldId="270"/>
            <ac:spMk id="2" creationId="{311D370A-FFB1-4193-B2D2-83467F32C4A1}"/>
          </ac:spMkLst>
        </pc:spChg>
        <pc:spChg chg="del">
          <ac:chgData name="Arek Jaworski" userId="S::nh022137@live.reading.ac.uk::d2601ce5-e1ad-492d-94c9-17235c035755" providerId="AD" clId="Web-{476C4027-804B-8CBE-C3A8-CE63F9195A3E}" dt="2019-02-27T19:46:12.961" v="302"/>
          <ac:spMkLst>
            <pc:docMk/>
            <pc:sldMk cId="525246091" sldId="270"/>
            <ac:spMk id="7" creationId="{8775F366-526C-4C42-8931-696FFE8AA517}"/>
          </ac:spMkLst>
        </pc:spChg>
        <pc:spChg chg="del">
          <ac:chgData name="Arek Jaworski" userId="S::nh022137@live.reading.ac.uk::d2601ce5-e1ad-492d-94c9-17235c035755" providerId="AD" clId="Web-{476C4027-804B-8CBE-C3A8-CE63F9195A3E}" dt="2019-02-27T19:46:12.961" v="302"/>
          <ac:spMkLst>
            <pc:docMk/>
            <pc:sldMk cId="525246091" sldId="270"/>
            <ac:spMk id="9" creationId="{209699A8-9F52-4C34-9606-370C555BC9A1}"/>
          </ac:spMkLst>
        </pc:spChg>
        <pc:spChg chg="add del">
          <ac:chgData name="Arek Jaworski" userId="S::nh022137@live.reading.ac.uk::d2601ce5-e1ad-492d-94c9-17235c035755" providerId="AD" clId="Web-{476C4027-804B-8CBE-C3A8-CE63F9195A3E}" dt="2019-02-27T19:48:27.038" v="307"/>
          <ac:spMkLst>
            <pc:docMk/>
            <pc:sldMk cId="525246091" sldId="270"/>
            <ac:spMk id="16" creationId="{E446B7E6-8568-417F-959E-DB3D1E70F648}"/>
          </ac:spMkLst>
        </pc:spChg>
        <pc:spChg chg="add del">
          <ac:chgData name="Arek Jaworski" userId="S::nh022137@live.reading.ac.uk::d2601ce5-e1ad-492d-94c9-17235c035755" providerId="AD" clId="Web-{476C4027-804B-8CBE-C3A8-CE63F9195A3E}" dt="2019-02-27T19:48:27.038" v="307"/>
          <ac:spMkLst>
            <pc:docMk/>
            <pc:sldMk cId="525246091" sldId="270"/>
            <ac:spMk id="18" creationId="{54047A07-72EC-41BC-A55F-C264F639FB20}"/>
          </ac:spMkLst>
        </pc:spChg>
        <pc:spChg chg="add">
          <ac:chgData name="Arek Jaworski" userId="S::nh022137@live.reading.ac.uk::d2601ce5-e1ad-492d-94c9-17235c035755" providerId="AD" clId="Web-{476C4027-804B-8CBE-C3A8-CE63F9195A3E}" dt="2019-02-27T19:48:27.038" v="307"/>
          <ac:spMkLst>
            <pc:docMk/>
            <pc:sldMk cId="525246091" sldId="270"/>
            <ac:spMk id="23" creationId="{E446B7E6-8568-417F-959E-DB3D1E70F648}"/>
          </ac:spMkLst>
        </pc:spChg>
        <pc:spChg chg="add">
          <ac:chgData name="Arek Jaworski" userId="S::nh022137@live.reading.ac.uk::d2601ce5-e1ad-492d-94c9-17235c035755" providerId="AD" clId="Web-{476C4027-804B-8CBE-C3A8-CE63F9195A3E}" dt="2019-02-27T19:48:27.038" v="307"/>
          <ac:spMkLst>
            <pc:docMk/>
            <pc:sldMk cId="525246091" sldId="270"/>
            <ac:spMk id="25" creationId="{54047A07-72EC-41BC-A55F-C264F639FB20}"/>
          </ac:spMkLst>
        </pc:spChg>
        <pc:picChg chg="add del mod">
          <ac:chgData name="Arek Jaworski" userId="S::nh022137@live.reading.ac.uk::d2601ce5-e1ad-492d-94c9-17235c035755" providerId="AD" clId="Web-{476C4027-804B-8CBE-C3A8-CE63F9195A3E}" dt="2019-02-27T19:48:15.507" v="306"/>
          <ac:picMkLst>
            <pc:docMk/>
            <pc:sldMk cId="525246091" sldId="270"/>
            <ac:picMk id="3" creationId="{A63AF8EA-282B-4AAC-8212-A91DC738A4FC}"/>
          </ac:picMkLst>
        </pc:picChg>
        <pc:picChg chg="add mod">
          <ac:chgData name="Arek Jaworski" userId="S::nh022137@live.reading.ac.uk::d2601ce5-e1ad-492d-94c9-17235c035755" providerId="AD" clId="Web-{476C4027-804B-8CBE-C3A8-CE63F9195A3E}" dt="2019-02-27T19:48:27.038" v="307"/>
          <ac:picMkLst>
            <pc:docMk/>
            <pc:sldMk cId="525246091" sldId="270"/>
            <ac:picMk id="5" creationId="{16591D31-31F7-471E-A443-EFC86D96E702}"/>
          </ac:picMkLst>
        </pc:picChg>
        <pc:cxnChg chg="del">
          <ac:chgData name="Arek Jaworski" userId="S::nh022137@live.reading.ac.uk::d2601ce5-e1ad-492d-94c9-17235c035755" providerId="AD" clId="Web-{476C4027-804B-8CBE-C3A8-CE63F9195A3E}" dt="2019-02-27T19:46:12.961" v="302"/>
          <ac:cxnSpMkLst>
            <pc:docMk/>
            <pc:sldMk cId="525246091" sldId="270"/>
            <ac:cxnSpMk id="11" creationId="{90CF8BA8-E7AA-4F97-9E4C-CD11742FA003}"/>
          </ac:cxnSpMkLst>
        </pc:cxnChg>
      </pc:sldChg>
      <pc:sldChg chg="addSp delSp modSp add mod replId setBg setClrOvrMap">
        <pc:chgData name="Arek Jaworski" userId="S::nh022137@live.reading.ac.uk::d2601ce5-e1ad-492d-94c9-17235c035755" providerId="AD" clId="Web-{476C4027-804B-8CBE-C3A8-CE63F9195A3E}" dt="2019-02-27T19:56:54.597" v="502" actId="1076"/>
        <pc:sldMkLst>
          <pc:docMk/>
          <pc:sldMk cId="3874276452" sldId="271"/>
        </pc:sldMkLst>
        <pc:spChg chg="mod ord">
          <ac:chgData name="Arek Jaworski" userId="S::nh022137@live.reading.ac.uk::d2601ce5-e1ad-492d-94c9-17235c035755" providerId="AD" clId="Web-{476C4027-804B-8CBE-C3A8-CE63F9195A3E}" dt="2019-02-27T19:42:32.884" v="291"/>
          <ac:spMkLst>
            <pc:docMk/>
            <pc:sldMk cId="3874276452" sldId="271"/>
            <ac:spMk id="2" creationId="{311D370A-FFB1-4193-B2D2-83467F32C4A1}"/>
          </ac:spMkLst>
        </pc:spChg>
        <pc:spChg chg="add mod">
          <ac:chgData name="Arek Jaworski" userId="S::nh022137@live.reading.ac.uk::d2601ce5-e1ad-492d-94c9-17235c035755" providerId="AD" clId="Web-{476C4027-804B-8CBE-C3A8-CE63F9195A3E}" dt="2019-02-27T19:56:43.332" v="500" actId="1076"/>
          <ac:spMkLst>
            <pc:docMk/>
            <pc:sldMk cId="3874276452" sldId="271"/>
            <ac:spMk id="5" creationId="{611632A0-D78D-4F66-A4AD-1018A50FF655}"/>
          </ac:spMkLst>
        </pc:spChg>
        <pc:spChg chg="add del mod">
          <ac:chgData name="Arek Jaworski" userId="S::nh022137@live.reading.ac.uk::d2601ce5-e1ad-492d-94c9-17235c035755" providerId="AD" clId="Web-{476C4027-804B-8CBE-C3A8-CE63F9195A3E}" dt="2019-02-27T19:52:50.724" v="346"/>
          <ac:spMkLst>
            <pc:docMk/>
            <pc:sldMk cId="3874276452" sldId="271"/>
            <ac:spMk id="6" creationId="{82ABADA1-0F9A-44D4-8AD3-47384CA84872}"/>
          </ac:spMkLst>
        </pc:spChg>
        <pc:spChg chg="add del">
          <ac:chgData name="Arek Jaworski" userId="S::nh022137@live.reading.ac.uk::d2601ce5-e1ad-492d-94c9-17235c035755" providerId="AD" clId="Web-{476C4027-804B-8CBE-C3A8-CE63F9195A3E}" dt="2019-02-27T19:42:32.884" v="291"/>
          <ac:spMkLst>
            <pc:docMk/>
            <pc:sldMk cId="3874276452" sldId="271"/>
            <ac:spMk id="7" creationId="{8775F366-526C-4C42-8931-696FFE8AA517}"/>
          </ac:spMkLst>
        </pc:spChg>
        <pc:spChg chg="add del">
          <ac:chgData name="Arek Jaworski" userId="S::nh022137@live.reading.ac.uk::d2601ce5-e1ad-492d-94c9-17235c035755" providerId="AD" clId="Web-{476C4027-804B-8CBE-C3A8-CE63F9195A3E}" dt="2019-02-27T19:42:32.884" v="291"/>
          <ac:spMkLst>
            <pc:docMk/>
            <pc:sldMk cId="3874276452" sldId="271"/>
            <ac:spMk id="9" creationId="{209699A8-9F52-4C34-9606-370C555BC9A1}"/>
          </ac:spMkLst>
        </pc:spChg>
        <pc:spChg chg="add del">
          <ac:chgData name="Arek Jaworski" userId="S::nh022137@live.reading.ac.uk::d2601ce5-e1ad-492d-94c9-17235c035755" providerId="AD" clId="Web-{476C4027-804B-8CBE-C3A8-CE63F9195A3E}" dt="2019-02-27T19:42:32.431" v="290"/>
          <ac:spMkLst>
            <pc:docMk/>
            <pc:sldMk cId="3874276452" sldId="271"/>
            <ac:spMk id="13" creationId="{133F8CB7-795C-4272-9073-64D8CF97F220}"/>
          </ac:spMkLst>
        </pc:spChg>
        <pc:spChg chg="add del">
          <ac:chgData name="Arek Jaworski" userId="S::nh022137@live.reading.ac.uk::d2601ce5-e1ad-492d-94c9-17235c035755" providerId="AD" clId="Web-{476C4027-804B-8CBE-C3A8-CE63F9195A3E}" dt="2019-02-27T19:42:32.431" v="290"/>
          <ac:spMkLst>
            <pc:docMk/>
            <pc:sldMk cId="3874276452" sldId="271"/>
            <ac:spMk id="14" creationId="{B7743172-17A8-4FA4-8434-B813E03B7665}"/>
          </ac:spMkLst>
        </pc:spChg>
        <pc:spChg chg="add">
          <ac:chgData name="Arek Jaworski" userId="S::nh022137@live.reading.ac.uk::d2601ce5-e1ad-492d-94c9-17235c035755" providerId="AD" clId="Web-{476C4027-804B-8CBE-C3A8-CE63F9195A3E}" dt="2019-02-27T19:42:32.884" v="291"/>
          <ac:spMkLst>
            <pc:docMk/>
            <pc:sldMk cId="3874276452" sldId="271"/>
            <ac:spMk id="15" creationId="{E446B7E6-8568-417F-959E-DB3D1E70F648}"/>
          </ac:spMkLst>
        </pc:spChg>
        <pc:spChg chg="add del">
          <ac:chgData name="Arek Jaworski" userId="S::nh022137@live.reading.ac.uk::d2601ce5-e1ad-492d-94c9-17235c035755" providerId="AD" clId="Web-{476C4027-804B-8CBE-C3A8-CE63F9195A3E}" dt="2019-02-27T19:42:26.228" v="288"/>
          <ac:spMkLst>
            <pc:docMk/>
            <pc:sldMk cId="3874276452" sldId="271"/>
            <ac:spMk id="16" creationId="{E446B7E6-8568-417F-959E-DB3D1E70F648}"/>
          </ac:spMkLst>
        </pc:spChg>
        <pc:spChg chg="add">
          <ac:chgData name="Arek Jaworski" userId="S::nh022137@live.reading.ac.uk::d2601ce5-e1ad-492d-94c9-17235c035755" providerId="AD" clId="Web-{476C4027-804B-8CBE-C3A8-CE63F9195A3E}" dt="2019-02-27T19:42:32.884" v="291"/>
          <ac:spMkLst>
            <pc:docMk/>
            <pc:sldMk cId="3874276452" sldId="271"/>
            <ac:spMk id="17" creationId="{54047A07-72EC-41BC-A55F-C264F639FB20}"/>
          </ac:spMkLst>
        </pc:spChg>
        <pc:spChg chg="add del">
          <ac:chgData name="Arek Jaworski" userId="S::nh022137@live.reading.ac.uk::d2601ce5-e1ad-492d-94c9-17235c035755" providerId="AD" clId="Web-{476C4027-804B-8CBE-C3A8-CE63F9195A3E}" dt="2019-02-27T19:42:26.228" v="288"/>
          <ac:spMkLst>
            <pc:docMk/>
            <pc:sldMk cId="3874276452" sldId="271"/>
            <ac:spMk id="18" creationId="{AFB83730-58A8-42CA-90B3-5D5D2D1B00BC}"/>
          </ac:spMkLst>
        </pc:spChg>
        <pc:spChg chg="add mod">
          <ac:chgData name="Arek Jaworski" userId="S::nh022137@live.reading.ac.uk::d2601ce5-e1ad-492d-94c9-17235c035755" providerId="AD" clId="Web-{476C4027-804B-8CBE-C3A8-CE63F9195A3E}" dt="2019-02-27T19:56:33.988" v="497" actId="1076"/>
          <ac:spMkLst>
            <pc:docMk/>
            <pc:sldMk cId="3874276452" sldId="271"/>
            <ac:spMk id="19" creationId="{197BA0F9-9E14-4F78-BB7E-14D230ED4CA8}"/>
          </ac:spMkLst>
        </pc:spChg>
        <pc:spChg chg="add del">
          <ac:chgData name="Arek Jaworski" userId="S::nh022137@live.reading.ac.uk::d2601ce5-e1ad-492d-94c9-17235c035755" providerId="AD" clId="Web-{476C4027-804B-8CBE-C3A8-CE63F9195A3E}" dt="2019-02-27T19:42:32.431" v="290"/>
          <ac:spMkLst>
            <pc:docMk/>
            <pc:sldMk cId="3874276452" sldId="271"/>
            <ac:spMk id="20" creationId="{4CE1233C-FD2F-489E-BFDE-086F5FED6491}"/>
          </ac:spMkLst>
        </pc:spChg>
        <pc:spChg chg="add mod">
          <ac:chgData name="Arek Jaworski" userId="S::nh022137@live.reading.ac.uk::d2601ce5-e1ad-492d-94c9-17235c035755" providerId="AD" clId="Web-{476C4027-804B-8CBE-C3A8-CE63F9195A3E}" dt="2019-02-27T19:56:39.957" v="499" actId="1076"/>
          <ac:spMkLst>
            <pc:docMk/>
            <pc:sldMk cId="3874276452" sldId="271"/>
            <ac:spMk id="21" creationId="{7A14C036-C21E-4335-A6C6-F08B51EB162A}"/>
          </ac:spMkLst>
        </pc:spChg>
        <pc:spChg chg="add mod">
          <ac:chgData name="Arek Jaworski" userId="S::nh022137@live.reading.ac.uk::d2601ce5-e1ad-492d-94c9-17235c035755" providerId="AD" clId="Web-{476C4027-804B-8CBE-C3A8-CE63F9195A3E}" dt="2019-02-27T19:56:54.597" v="502" actId="1076"/>
          <ac:spMkLst>
            <pc:docMk/>
            <pc:sldMk cId="3874276452" sldId="271"/>
            <ac:spMk id="22" creationId="{EE0B4357-9D23-4474-8DE8-690DDB2B7559}"/>
          </ac:spMkLst>
        </pc:spChg>
        <pc:spChg chg="add mod">
          <ac:chgData name="Arek Jaworski" userId="S::nh022137@live.reading.ac.uk::d2601ce5-e1ad-492d-94c9-17235c035755" providerId="AD" clId="Web-{476C4027-804B-8CBE-C3A8-CE63F9195A3E}" dt="2019-02-27T19:56:28.847" v="496" actId="1076"/>
          <ac:spMkLst>
            <pc:docMk/>
            <pc:sldMk cId="3874276452" sldId="271"/>
            <ac:spMk id="23" creationId="{D9FA267F-DF38-44C1-AC9F-02AA511096E3}"/>
          </ac:spMkLst>
        </pc:spChg>
        <pc:picChg chg="add mod">
          <ac:chgData name="Arek Jaworski" userId="S::nh022137@live.reading.ac.uk::d2601ce5-e1ad-492d-94c9-17235c035755" providerId="AD" clId="Web-{476C4027-804B-8CBE-C3A8-CE63F9195A3E}" dt="2019-02-27T19:42:32.884" v="291"/>
          <ac:picMkLst>
            <pc:docMk/>
            <pc:sldMk cId="3874276452" sldId="271"/>
            <ac:picMk id="3" creationId="{A67D313C-268E-4EA8-9DC1-3DA42ECDDDEA}"/>
          </ac:picMkLst>
        </pc:picChg>
        <pc:cxnChg chg="add del">
          <ac:chgData name="Arek Jaworski" userId="S::nh022137@live.reading.ac.uk::d2601ce5-e1ad-492d-94c9-17235c035755" providerId="AD" clId="Web-{476C4027-804B-8CBE-C3A8-CE63F9195A3E}" dt="2019-02-27T19:42:32.884" v="291"/>
          <ac:cxnSpMkLst>
            <pc:docMk/>
            <pc:sldMk cId="3874276452" sldId="271"/>
            <ac:cxnSpMk id="11" creationId="{90CF8BA8-E7AA-4F97-9E4C-CD11742FA003}"/>
          </ac:cxnSpMkLst>
        </pc:cxnChg>
      </pc:sldChg>
      <pc:sldChg chg="addSp delSp modSp add ord replId">
        <pc:chgData name="Arek Jaworski" userId="S::nh022137@live.reading.ac.uk::d2601ce5-e1ad-492d-94c9-17235c035755" providerId="AD" clId="Web-{476C4027-804B-8CBE-C3A8-CE63F9195A3E}" dt="2019-02-27T19:59:47.580" v="503"/>
        <pc:sldMkLst>
          <pc:docMk/>
          <pc:sldMk cId="1924645761" sldId="272"/>
        </pc:sldMkLst>
        <pc:spChg chg="mod ord">
          <ac:chgData name="Arek Jaworski" userId="S::nh022137@live.reading.ac.uk::d2601ce5-e1ad-492d-94c9-17235c035755" providerId="AD" clId="Web-{476C4027-804B-8CBE-C3A8-CE63F9195A3E}" dt="2019-02-27T19:44:36.446" v="300"/>
          <ac:spMkLst>
            <pc:docMk/>
            <pc:sldMk cId="1924645761" sldId="272"/>
            <ac:spMk id="2" creationId="{311D370A-FFB1-4193-B2D2-83467F32C4A1}"/>
          </ac:spMkLst>
        </pc:spChg>
        <pc:spChg chg="add mod">
          <ac:chgData name="Arek Jaworski" userId="S::nh022137@live.reading.ac.uk::d2601ce5-e1ad-492d-94c9-17235c035755" providerId="AD" clId="Web-{476C4027-804B-8CBE-C3A8-CE63F9195A3E}" dt="2019-02-27T19:54:27.754" v="416" actId="20577"/>
          <ac:spMkLst>
            <pc:docMk/>
            <pc:sldMk cId="1924645761" sldId="272"/>
            <ac:spMk id="5" creationId="{23A35A52-BB28-4F5C-A371-0FD1776102D6}"/>
          </ac:spMkLst>
        </pc:spChg>
        <pc:spChg chg="add del">
          <ac:chgData name="Arek Jaworski" userId="S::nh022137@live.reading.ac.uk::d2601ce5-e1ad-492d-94c9-17235c035755" providerId="AD" clId="Web-{476C4027-804B-8CBE-C3A8-CE63F9195A3E}" dt="2019-02-27T19:44:36.446" v="300"/>
          <ac:spMkLst>
            <pc:docMk/>
            <pc:sldMk cId="1924645761" sldId="272"/>
            <ac:spMk id="7" creationId="{8775F366-526C-4C42-8931-696FFE8AA517}"/>
          </ac:spMkLst>
        </pc:spChg>
        <pc:spChg chg="add del">
          <ac:chgData name="Arek Jaworski" userId="S::nh022137@live.reading.ac.uk::d2601ce5-e1ad-492d-94c9-17235c035755" providerId="AD" clId="Web-{476C4027-804B-8CBE-C3A8-CE63F9195A3E}" dt="2019-02-27T19:44:36.446" v="300"/>
          <ac:spMkLst>
            <pc:docMk/>
            <pc:sldMk cId="1924645761" sldId="272"/>
            <ac:spMk id="9" creationId="{209699A8-9F52-4C34-9606-370C555BC9A1}"/>
          </ac:spMkLst>
        </pc:spChg>
        <pc:spChg chg="add">
          <ac:chgData name="Arek Jaworski" userId="S::nh022137@live.reading.ac.uk::d2601ce5-e1ad-492d-94c9-17235c035755" providerId="AD" clId="Web-{476C4027-804B-8CBE-C3A8-CE63F9195A3E}" dt="2019-02-27T19:44:36.446" v="300"/>
          <ac:spMkLst>
            <pc:docMk/>
            <pc:sldMk cId="1924645761" sldId="272"/>
            <ac:spMk id="13" creationId="{E446B7E6-8568-417F-959E-DB3D1E70F648}"/>
          </ac:spMkLst>
        </pc:spChg>
        <pc:spChg chg="add">
          <ac:chgData name="Arek Jaworski" userId="S::nh022137@live.reading.ac.uk::d2601ce5-e1ad-492d-94c9-17235c035755" providerId="AD" clId="Web-{476C4027-804B-8CBE-C3A8-CE63F9195A3E}" dt="2019-02-27T19:44:36.446" v="300"/>
          <ac:spMkLst>
            <pc:docMk/>
            <pc:sldMk cId="1924645761" sldId="272"/>
            <ac:spMk id="14" creationId="{54047A07-72EC-41BC-A55F-C264F639FB20}"/>
          </ac:spMkLst>
        </pc:spChg>
        <pc:spChg chg="add mod">
          <ac:chgData name="Arek Jaworski" userId="S::nh022137@live.reading.ac.uk::d2601ce5-e1ad-492d-94c9-17235c035755" providerId="AD" clId="Web-{476C4027-804B-8CBE-C3A8-CE63F9195A3E}" dt="2019-02-27T19:54:30.832" v="421" actId="20577"/>
          <ac:spMkLst>
            <pc:docMk/>
            <pc:sldMk cId="1924645761" sldId="272"/>
            <ac:spMk id="15" creationId="{96F6B480-4EC3-4086-9761-2BB77963A92D}"/>
          </ac:spMkLst>
        </pc:spChg>
        <pc:spChg chg="add del">
          <ac:chgData name="Arek Jaworski" userId="S::nh022137@live.reading.ac.uk::d2601ce5-e1ad-492d-94c9-17235c035755" providerId="AD" clId="Web-{476C4027-804B-8CBE-C3A8-CE63F9195A3E}" dt="2019-02-27T19:44:35.618" v="299"/>
          <ac:spMkLst>
            <pc:docMk/>
            <pc:sldMk cId="1924645761" sldId="272"/>
            <ac:spMk id="16" creationId="{E446B7E6-8568-417F-959E-DB3D1E70F648}"/>
          </ac:spMkLst>
        </pc:spChg>
        <pc:spChg chg="add mod">
          <ac:chgData name="Arek Jaworski" userId="S::nh022137@live.reading.ac.uk::d2601ce5-e1ad-492d-94c9-17235c035755" providerId="AD" clId="Web-{476C4027-804B-8CBE-C3A8-CE63F9195A3E}" dt="2019-02-27T19:54:55.723" v="436" actId="20577"/>
          <ac:spMkLst>
            <pc:docMk/>
            <pc:sldMk cId="1924645761" sldId="272"/>
            <ac:spMk id="17" creationId="{DAF6443F-E73D-4529-A133-F646FF58C689}"/>
          </ac:spMkLst>
        </pc:spChg>
        <pc:spChg chg="add del">
          <ac:chgData name="Arek Jaworski" userId="S::nh022137@live.reading.ac.uk::d2601ce5-e1ad-492d-94c9-17235c035755" providerId="AD" clId="Web-{476C4027-804B-8CBE-C3A8-CE63F9195A3E}" dt="2019-02-27T19:44:35.618" v="299"/>
          <ac:spMkLst>
            <pc:docMk/>
            <pc:sldMk cId="1924645761" sldId="272"/>
            <ac:spMk id="18" creationId="{54047A07-72EC-41BC-A55F-C264F639FB20}"/>
          </ac:spMkLst>
        </pc:spChg>
        <pc:spChg chg="add mod">
          <ac:chgData name="Arek Jaworski" userId="S::nh022137@live.reading.ac.uk::d2601ce5-e1ad-492d-94c9-17235c035755" providerId="AD" clId="Web-{476C4027-804B-8CBE-C3A8-CE63F9195A3E}" dt="2019-02-27T19:54:53.207" v="433" actId="20577"/>
          <ac:spMkLst>
            <pc:docMk/>
            <pc:sldMk cId="1924645761" sldId="272"/>
            <ac:spMk id="19" creationId="{67155951-8FC9-4EFF-97D4-392408EFFDA6}"/>
          </ac:spMkLst>
        </pc:spChg>
        <pc:spChg chg="add mod">
          <ac:chgData name="Arek Jaworski" userId="S::nh022137@live.reading.ac.uk::d2601ce5-e1ad-492d-94c9-17235c035755" providerId="AD" clId="Web-{476C4027-804B-8CBE-C3A8-CE63F9195A3E}" dt="2019-02-27T19:54:28.926" v="419" actId="20577"/>
          <ac:spMkLst>
            <pc:docMk/>
            <pc:sldMk cId="1924645761" sldId="272"/>
            <ac:spMk id="20" creationId="{8CEB5B9B-4B42-4792-913B-501B6FBEC5F8}"/>
          </ac:spMkLst>
        </pc:spChg>
        <pc:picChg chg="add mod">
          <ac:chgData name="Arek Jaworski" userId="S::nh022137@live.reading.ac.uk::d2601ce5-e1ad-492d-94c9-17235c035755" providerId="AD" clId="Web-{476C4027-804B-8CBE-C3A8-CE63F9195A3E}" dt="2019-02-27T19:44:36.446" v="300"/>
          <ac:picMkLst>
            <pc:docMk/>
            <pc:sldMk cId="1924645761" sldId="272"/>
            <ac:picMk id="3" creationId="{2F83DE5F-BFBB-43A7-BBB9-4598DD94A47F}"/>
          </ac:picMkLst>
        </pc:picChg>
        <pc:picChg chg="add del mod">
          <ac:chgData name="Arek Jaworski" userId="S::nh022137@live.reading.ac.uk::d2601ce5-e1ad-492d-94c9-17235c035755" providerId="AD" clId="Web-{476C4027-804B-8CBE-C3A8-CE63F9195A3E}" dt="2019-02-27T19:50:35.850" v="314"/>
          <ac:picMkLst>
            <pc:docMk/>
            <pc:sldMk cId="1924645761" sldId="272"/>
            <ac:picMk id="6" creationId="{F7E98DA9-F799-4F48-88A8-30F82E902830}"/>
          </ac:picMkLst>
        </pc:picChg>
        <pc:cxnChg chg="add del">
          <ac:chgData name="Arek Jaworski" userId="S::nh022137@live.reading.ac.uk::d2601ce5-e1ad-492d-94c9-17235c035755" providerId="AD" clId="Web-{476C4027-804B-8CBE-C3A8-CE63F9195A3E}" dt="2019-02-27T19:44:36.446" v="300"/>
          <ac:cxnSpMkLst>
            <pc:docMk/>
            <pc:sldMk cId="1924645761" sldId="272"/>
            <ac:cxnSpMk id="11" creationId="{90CF8BA8-E7AA-4F97-9E4C-CD11742FA003}"/>
          </ac:cxnSpMkLst>
        </pc:cxnChg>
      </pc:sldChg>
      <pc:sldChg chg="addSp delSp modSp add ord replId">
        <pc:chgData name="Arek Jaworski" userId="S::nh022137@live.reading.ac.uk::d2601ce5-e1ad-492d-94c9-17235c035755" providerId="AD" clId="Web-{476C4027-804B-8CBE-C3A8-CE63F9195A3E}" dt="2019-02-27T19:43:07.947" v="295"/>
        <pc:sldMkLst>
          <pc:docMk/>
          <pc:sldMk cId="2073246693" sldId="273"/>
        </pc:sldMkLst>
        <pc:spChg chg="mod ord">
          <ac:chgData name="Arek Jaworski" userId="S::nh022137@live.reading.ac.uk::d2601ce5-e1ad-492d-94c9-17235c035755" providerId="AD" clId="Web-{476C4027-804B-8CBE-C3A8-CE63F9195A3E}" dt="2019-02-27T19:43:07.947" v="295"/>
          <ac:spMkLst>
            <pc:docMk/>
            <pc:sldMk cId="2073246693" sldId="273"/>
            <ac:spMk id="2" creationId="{311D370A-FFB1-4193-B2D2-83467F32C4A1}"/>
          </ac:spMkLst>
        </pc:spChg>
        <pc:spChg chg="del">
          <ac:chgData name="Arek Jaworski" userId="S::nh022137@live.reading.ac.uk::d2601ce5-e1ad-492d-94c9-17235c035755" providerId="AD" clId="Web-{476C4027-804B-8CBE-C3A8-CE63F9195A3E}" dt="2019-02-27T19:43:07.947" v="295"/>
          <ac:spMkLst>
            <pc:docMk/>
            <pc:sldMk cId="2073246693" sldId="273"/>
            <ac:spMk id="7" creationId="{8775F366-526C-4C42-8931-696FFE8AA517}"/>
          </ac:spMkLst>
        </pc:spChg>
        <pc:spChg chg="del">
          <ac:chgData name="Arek Jaworski" userId="S::nh022137@live.reading.ac.uk::d2601ce5-e1ad-492d-94c9-17235c035755" providerId="AD" clId="Web-{476C4027-804B-8CBE-C3A8-CE63F9195A3E}" dt="2019-02-27T19:43:07.947" v="295"/>
          <ac:spMkLst>
            <pc:docMk/>
            <pc:sldMk cId="2073246693" sldId="273"/>
            <ac:spMk id="9" creationId="{209699A8-9F52-4C34-9606-370C555BC9A1}"/>
          </ac:spMkLst>
        </pc:spChg>
        <pc:spChg chg="add">
          <ac:chgData name="Arek Jaworski" userId="S::nh022137@live.reading.ac.uk::d2601ce5-e1ad-492d-94c9-17235c035755" providerId="AD" clId="Web-{476C4027-804B-8CBE-C3A8-CE63F9195A3E}" dt="2019-02-27T19:43:07.947" v="295"/>
          <ac:spMkLst>
            <pc:docMk/>
            <pc:sldMk cId="2073246693" sldId="273"/>
            <ac:spMk id="16" creationId="{E446B7E6-8568-417F-959E-DB3D1E70F648}"/>
          </ac:spMkLst>
        </pc:spChg>
        <pc:spChg chg="add">
          <ac:chgData name="Arek Jaworski" userId="S::nh022137@live.reading.ac.uk::d2601ce5-e1ad-492d-94c9-17235c035755" providerId="AD" clId="Web-{476C4027-804B-8CBE-C3A8-CE63F9195A3E}" dt="2019-02-27T19:43:07.947" v="295"/>
          <ac:spMkLst>
            <pc:docMk/>
            <pc:sldMk cId="2073246693" sldId="273"/>
            <ac:spMk id="18" creationId="{54047A07-72EC-41BC-A55F-C264F639FB20}"/>
          </ac:spMkLst>
        </pc:spChg>
        <pc:picChg chg="add del mod">
          <ac:chgData name="Arek Jaworski" userId="S::nh022137@live.reading.ac.uk::d2601ce5-e1ad-492d-94c9-17235c035755" providerId="AD" clId="Web-{476C4027-804B-8CBE-C3A8-CE63F9195A3E}" dt="2019-02-27T19:43:01.337" v="292"/>
          <ac:picMkLst>
            <pc:docMk/>
            <pc:sldMk cId="2073246693" sldId="273"/>
            <ac:picMk id="3" creationId="{3F5FF484-8FFB-4343-911A-54C1C9ABC7A8}"/>
          </ac:picMkLst>
        </pc:picChg>
        <pc:picChg chg="add mod">
          <ac:chgData name="Arek Jaworski" userId="S::nh022137@live.reading.ac.uk::d2601ce5-e1ad-492d-94c9-17235c035755" providerId="AD" clId="Web-{476C4027-804B-8CBE-C3A8-CE63F9195A3E}" dt="2019-02-27T19:43:07.947" v="295"/>
          <ac:picMkLst>
            <pc:docMk/>
            <pc:sldMk cId="2073246693" sldId="273"/>
            <ac:picMk id="4" creationId="{5E5A87D4-C127-4932-A5C1-F346EF17B13D}"/>
          </ac:picMkLst>
        </pc:picChg>
        <pc:cxnChg chg="del">
          <ac:chgData name="Arek Jaworski" userId="S::nh022137@live.reading.ac.uk::d2601ce5-e1ad-492d-94c9-17235c035755" providerId="AD" clId="Web-{476C4027-804B-8CBE-C3A8-CE63F9195A3E}" dt="2019-02-27T19:43:07.947" v="295"/>
          <ac:cxnSpMkLst>
            <pc:docMk/>
            <pc:sldMk cId="2073246693" sldId="273"/>
            <ac:cxnSpMk id="11" creationId="{90CF8BA8-E7AA-4F97-9E4C-CD11742FA003}"/>
          </ac:cxnSpMkLst>
        </pc:cxnChg>
      </pc:sldChg>
    </pc:docChg>
  </pc:docChgLst>
  <pc:docChgLst>
    <pc:chgData name="Ad Thongsiriaram" userId="S::cz019315@live.reading.ac.uk::ff7fec0d-4154-4706-b9d2-22a53bf6c961" providerId="AD" clId="Web-{611C6DA0-717D-A072-1FE6-033F8F031DE6}"/>
    <pc:docChg chg="modSld">
      <pc:chgData name="Ad Thongsiriaram" userId="S::cz019315@live.reading.ac.uk::ff7fec0d-4154-4706-b9d2-22a53bf6c961" providerId="AD" clId="Web-{611C6DA0-717D-A072-1FE6-033F8F031DE6}" dt="2019-03-11T15:38:35.482" v="5" actId="1076"/>
      <pc:docMkLst>
        <pc:docMk/>
      </pc:docMkLst>
      <pc:sldChg chg="addSp delSp">
        <pc:chgData name="Ad Thongsiriaram" userId="S::cz019315@live.reading.ac.uk::ff7fec0d-4154-4706-b9d2-22a53bf6c961" providerId="AD" clId="Web-{611C6DA0-717D-A072-1FE6-033F8F031DE6}" dt="2019-03-11T15:23:40.124" v="1"/>
        <pc:sldMkLst>
          <pc:docMk/>
          <pc:sldMk cId="770214056" sldId="257"/>
        </pc:sldMkLst>
        <pc:picChg chg="add del">
          <ac:chgData name="Ad Thongsiriaram" userId="S::cz019315@live.reading.ac.uk::ff7fec0d-4154-4706-b9d2-22a53bf6c961" providerId="AD" clId="Web-{611C6DA0-717D-A072-1FE6-033F8F031DE6}" dt="2019-03-11T15:23:40.124" v="1"/>
          <ac:picMkLst>
            <pc:docMk/>
            <pc:sldMk cId="770214056" sldId="257"/>
            <ac:picMk id="13" creationId="{E61E3824-0F10-4E16-BAEE-E2650504A7C2}"/>
          </ac:picMkLst>
        </pc:picChg>
      </pc:sldChg>
      <pc:sldChg chg="modSp">
        <pc:chgData name="Ad Thongsiriaram" userId="S::cz019315@live.reading.ac.uk::ff7fec0d-4154-4706-b9d2-22a53bf6c961" providerId="AD" clId="Web-{611C6DA0-717D-A072-1FE6-033F8F031DE6}" dt="2019-03-11T15:38:35.482" v="5" actId="1076"/>
        <pc:sldMkLst>
          <pc:docMk/>
          <pc:sldMk cId="3982257914" sldId="260"/>
        </pc:sldMkLst>
        <pc:spChg chg="mod">
          <ac:chgData name="Ad Thongsiriaram" userId="S::cz019315@live.reading.ac.uk::ff7fec0d-4154-4706-b9d2-22a53bf6c961" providerId="AD" clId="Web-{611C6DA0-717D-A072-1FE6-033F8F031DE6}" dt="2019-03-11T15:38:35.482" v="5" actId="1076"/>
          <ac:spMkLst>
            <pc:docMk/>
            <pc:sldMk cId="3982257914" sldId="260"/>
            <ac:spMk id="3" creationId="{168C357B-D18D-44DC-A25B-27BFADDDA022}"/>
          </ac:spMkLst>
        </pc:spChg>
        <pc:spChg chg="mod">
          <ac:chgData name="Ad Thongsiriaram" userId="S::cz019315@live.reading.ac.uk::ff7fec0d-4154-4706-b9d2-22a53bf6c961" providerId="AD" clId="Web-{611C6DA0-717D-A072-1FE6-033F8F031DE6}" dt="2019-03-11T15:38:21.529" v="3" actId="1076"/>
          <ac:spMkLst>
            <pc:docMk/>
            <pc:sldMk cId="3982257914" sldId="260"/>
            <ac:spMk id="5" creationId="{D50BACEB-8FEF-491F-8854-0FC4B691BDEE}"/>
          </ac:spMkLst>
        </pc:spChg>
      </pc:sldChg>
    </pc:docChg>
  </pc:docChgLst>
  <pc:docChgLst>
    <pc:chgData name="Arek Jaworski" userId="S::nh022137@live.reading.ac.uk::d2601ce5-e1ad-492d-94c9-17235c035755" providerId="AD" clId="Web-{F0207F35-8DBF-1434-3C26-0487EA911CAE}"/>
    <pc:docChg chg="modSld">
      <pc:chgData name="Arek Jaworski" userId="S::nh022137@live.reading.ac.uk::d2601ce5-e1ad-492d-94c9-17235c035755" providerId="AD" clId="Web-{F0207F35-8DBF-1434-3C26-0487EA911CAE}" dt="2019-02-27T20:06:27.415" v="49"/>
      <pc:docMkLst>
        <pc:docMk/>
      </pc:docMkLst>
      <pc:sldChg chg="addSp modSp">
        <pc:chgData name="Arek Jaworski" userId="S::nh022137@live.reading.ac.uk::d2601ce5-e1ad-492d-94c9-17235c035755" providerId="AD" clId="Web-{F0207F35-8DBF-1434-3C26-0487EA911CAE}" dt="2019-02-27T20:03:31.821" v="15" actId="1076"/>
        <pc:sldMkLst>
          <pc:docMk/>
          <pc:sldMk cId="770214056" sldId="257"/>
        </pc:sldMkLst>
        <pc:spChg chg="mod">
          <ac:chgData name="Arek Jaworski" userId="S::nh022137@live.reading.ac.uk::d2601ce5-e1ad-492d-94c9-17235c035755" providerId="AD" clId="Web-{F0207F35-8DBF-1434-3C26-0487EA911CAE}" dt="2019-02-27T20:02:22.570" v="1" actId="1076"/>
          <ac:spMkLst>
            <pc:docMk/>
            <pc:sldMk cId="770214056" sldId="257"/>
            <ac:spMk id="6" creationId="{C54C4EB2-3600-4A64-A343-EC3DDBB7A676}"/>
          </ac:spMkLst>
        </pc:spChg>
        <pc:spChg chg="mod">
          <ac:chgData name="Arek Jaworski" userId="S::nh022137@live.reading.ac.uk::d2601ce5-e1ad-492d-94c9-17235c035755" providerId="AD" clId="Web-{F0207F35-8DBF-1434-3C26-0487EA911CAE}" dt="2019-02-27T20:02:19.945" v="0" actId="1076"/>
          <ac:spMkLst>
            <pc:docMk/>
            <pc:sldMk cId="770214056" sldId="257"/>
            <ac:spMk id="8" creationId="{16B44B79-55E4-481A-9E52-92271CAA9D86}"/>
          </ac:spMkLst>
        </pc:spChg>
        <pc:picChg chg="mod">
          <ac:chgData name="Arek Jaworski" userId="S::nh022137@live.reading.ac.uk::d2601ce5-e1ad-492d-94c9-17235c035755" providerId="AD" clId="Web-{F0207F35-8DBF-1434-3C26-0487EA911CAE}" dt="2019-02-27T20:03:31.821" v="15" actId="1076"/>
          <ac:picMkLst>
            <pc:docMk/>
            <pc:sldMk cId="770214056" sldId="257"/>
            <ac:picMk id="10" creationId="{1253FD2C-B4B4-4CD7-B9EB-19ED1DCF0F2A}"/>
          </ac:picMkLst>
        </pc:picChg>
        <pc:picChg chg="add mod modCrop">
          <ac:chgData name="Arek Jaworski" userId="S::nh022137@live.reading.ac.uk::d2601ce5-e1ad-492d-94c9-17235c035755" providerId="AD" clId="Web-{F0207F35-8DBF-1434-3C26-0487EA911CAE}" dt="2019-02-27T20:03:29.836" v="14" actId="1076"/>
          <ac:picMkLst>
            <pc:docMk/>
            <pc:sldMk cId="770214056" sldId="257"/>
            <ac:picMk id="11" creationId="{E8963EB2-904E-41A0-9AF3-FF51CB493BA5}"/>
          </ac:picMkLst>
        </pc:picChg>
      </pc:sldChg>
      <pc:sldChg chg="addSp delSp modSp">
        <pc:chgData name="Arek Jaworski" userId="S::nh022137@live.reading.ac.uk::d2601ce5-e1ad-492d-94c9-17235c035755" providerId="AD" clId="Web-{F0207F35-8DBF-1434-3C26-0487EA911CAE}" dt="2019-02-27T20:05:51.259" v="30" actId="20577"/>
        <pc:sldMkLst>
          <pc:docMk/>
          <pc:sldMk cId="1139938587" sldId="259"/>
        </pc:sldMkLst>
        <pc:spChg chg="mod">
          <ac:chgData name="Arek Jaworski" userId="S::nh022137@live.reading.ac.uk::d2601ce5-e1ad-492d-94c9-17235c035755" providerId="AD" clId="Web-{F0207F35-8DBF-1434-3C26-0487EA911CAE}" dt="2019-02-27T20:05:51.259" v="30" actId="20577"/>
          <ac:spMkLst>
            <pc:docMk/>
            <pc:sldMk cId="1139938587" sldId="259"/>
            <ac:spMk id="4" creationId="{A0DBEECE-F358-4749-8E58-2EF3AC754DE8}"/>
          </ac:spMkLst>
        </pc:spChg>
        <pc:spChg chg="mod">
          <ac:chgData name="Arek Jaworski" userId="S::nh022137@live.reading.ac.uk::d2601ce5-e1ad-492d-94c9-17235c035755" providerId="AD" clId="Web-{F0207F35-8DBF-1434-3C26-0487EA911CAE}" dt="2019-02-27T20:05:50.368" v="28" actId="20577"/>
          <ac:spMkLst>
            <pc:docMk/>
            <pc:sldMk cId="1139938587" sldId="259"/>
            <ac:spMk id="5" creationId="{D50BACEB-8FEF-491F-8854-0FC4B691BDEE}"/>
          </ac:spMkLst>
        </pc:spChg>
        <pc:picChg chg="add del">
          <ac:chgData name="Arek Jaworski" userId="S::nh022137@live.reading.ac.uk::d2601ce5-e1ad-492d-94c9-17235c035755" providerId="AD" clId="Web-{F0207F35-8DBF-1434-3C26-0487EA911CAE}" dt="2019-02-27T20:05:14.446" v="17"/>
          <ac:picMkLst>
            <pc:docMk/>
            <pc:sldMk cId="1139938587" sldId="259"/>
            <ac:picMk id="6" creationId="{1DB6C064-F526-44AA-B7D6-2652FDF627E1}"/>
          </ac:picMkLst>
        </pc:picChg>
        <pc:picChg chg="del">
          <ac:chgData name="Arek Jaworski" userId="S::nh022137@live.reading.ac.uk::d2601ce5-e1ad-492d-94c9-17235c035755" providerId="AD" clId="Web-{F0207F35-8DBF-1434-3C26-0487EA911CAE}" dt="2019-02-27T20:05:16.102" v="18"/>
          <ac:picMkLst>
            <pc:docMk/>
            <pc:sldMk cId="1139938587" sldId="259"/>
            <ac:picMk id="7" creationId="{920BEE51-81FA-4E0B-A437-38D1C9F61CA1}"/>
          </ac:picMkLst>
        </pc:picChg>
        <pc:picChg chg="add mod">
          <ac:chgData name="Arek Jaworski" userId="S::nh022137@live.reading.ac.uk::d2601ce5-e1ad-492d-94c9-17235c035755" providerId="AD" clId="Web-{F0207F35-8DBF-1434-3C26-0487EA911CAE}" dt="2019-02-27T20:05:35.368" v="25" actId="1076"/>
          <ac:picMkLst>
            <pc:docMk/>
            <pc:sldMk cId="1139938587" sldId="259"/>
            <ac:picMk id="10" creationId="{7ABD243A-1EE9-4D03-9FF9-E4ED5838AFC5}"/>
          </ac:picMkLst>
        </pc:picChg>
        <pc:picChg chg="add mod">
          <ac:chgData name="Arek Jaworski" userId="S::nh022137@live.reading.ac.uk::d2601ce5-e1ad-492d-94c9-17235c035755" providerId="AD" clId="Web-{F0207F35-8DBF-1434-3C26-0487EA911CAE}" dt="2019-02-27T20:05:27.415" v="22" actId="1076"/>
          <ac:picMkLst>
            <pc:docMk/>
            <pc:sldMk cId="1139938587" sldId="259"/>
            <ac:picMk id="12" creationId="{3A4E999A-DEFD-431B-955F-814061C61E48}"/>
          </ac:picMkLst>
        </pc:picChg>
      </pc:sldChg>
      <pc:sldChg chg="addSp">
        <pc:chgData name="Arek Jaworski" userId="S::nh022137@live.reading.ac.uk::d2601ce5-e1ad-492d-94c9-17235c035755" providerId="AD" clId="Web-{F0207F35-8DBF-1434-3C26-0487EA911CAE}" dt="2019-02-27T20:06:12.775" v="33"/>
        <pc:sldMkLst>
          <pc:docMk/>
          <pc:sldMk cId="3982257914" sldId="260"/>
        </pc:sldMkLst>
        <pc:picChg chg="add">
          <ac:chgData name="Arek Jaworski" userId="S::nh022137@live.reading.ac.uk::d2601ce5-e1ad-492d-94c9-17235c035755" providerId="AD" clId="Web-{F0207F35-8DBF-1434-3C26-0487EA911CAE}" dt="2019-02-27T20:06:12.743" v="32"/>
          <ac:picMkLst>
            <pc:docMk/>
            <pc:sldMk cId="3982257914" sldId="260"/>
            <ac:picMk id="7" creationId="{6D81F671-2D2F-4279-A958-2B4559950B00}"/>
          </ac:picMkLst>
        </pc:picChg>
        <pc:picChg chg="add">
          <ac:chgData name="Arek Jaworski" userId="S::nh022137@live.reading.ac.uk::d2601ce5-e1ad-492d-94c9-17235c035755" providerId="AD" clId="Web-{F0207F35-8DBF-1434-3C26-0487EA911CAE}" dt="2019-02-27T20:06:12.775" v="33"/>
          <ac:picMkLst>
            <pc:docMk/>
            <pc:sldMk cId="3982257914" sldId="260"/>
            <ac:picMk id="9" creationId="{D801B9FB-B2B5-4D52-BAC0-E866D386EFB8}"/>
          </ac:picMkLst>
        </pc:picChg>
      </pc:sldChg>
      <pc:sldChg chg="addSp">
        <pc:chgData name="Arek Jaworski" userId="S::nh022137@live.reading.ac.uk::d2601ce5-e1ad-492d-94c9-17235c035755" providerId="AD" clId="Web-{F0207F35-8DBF-1434-3C26-0487EA911CAE}" dt="2019-02-27T20:06:14.415" v="35"/>
        <pc:sldMkLst>
          <pc:docMk/>
          <pc:sldMk cId="1788488945" sldId="261"/>
        </pc:sldMkLst>
        <pc:picChg chg="add">
          <ac:chgData name="Arek Jaworski" userId="S::nh022137@live.reading.ac.uk::d2601ce5-e1ad-492d-94c9-17235c035755" providerId="AD" clId="Web-{F0207F35-8DBF-1434-3C26-0487EA911CAE}" dt="2019-02-27T20:06:14.384" v="34"/>
          <ac:picMkLst>
            <pc:docMk/>
            <pc:sldMk cId="1788488945" sldId="261"/>
            <ac:picMk id="7" creationId="{C664152D-FBEF-4626-BD9C-FFD36B05011F}"/>
          </ac:picMkLst>
        </pc:picChg>
        <pc:picChg chg="add">
          <ac:chgData name="Arek Jaworski" userId="S::nh022137@live.reading.ac.uk::d2601ce5-e1ad-492d-94c9-17235c035755" providerId="AD" clId="Web-{F0207F35-8DBF-1434-3C26-0487EA911CAE}" dt="2019-02-27T20:06:14.415" v="35"/>
          <ac:picMkLst>
            <pc:docMk/>
            <pc:sldMk cId="1788488945" sldId="261"/>
            <ac:picMk id="9" creationId="{54B9801F-4C68-4D4F-8525-FE6C3C44578E}"/>
          </ac:picMkLst>
        </pc:picChg>
      </pc:sldChg>
      <pc:sldChg chg="addSp">
        <pc:chgData name="Arek Jaworski" userId="S::nh022137@live.reading.ac.uk::d2601ce5-e1ad-492d-94c9-17235c035755" providerId="AD" clId="Web-{F0207F35-8DBF-1434-3C26-0487EA911CAE}" dt="2019-02-27T20:06:16.665" v="37"/>
        <pc:sldMkLst>
          <pc:docMk/>
          <pc:sldMk cId="2413219543" sldId="262"/>
        </pc:sldMkLst>
        <pc:picChg chg="add">
          <ac:chgData name="Arek Jaworski" userId="S::nh022137@live.reading.ac.uk::d2601ce5-e1ad-492d-94c9-17235c035755" providerId="AD" clId="Web-{F0207F35-8DBF-1434-3C26-0487EA911CAE}" dt="2019-02-27T20:06:16.634" v="36"/>
          <ac:picMkLst>
            <pc:docMk/>
            <pc:sldMk cId="2413219543" sldId="262"/>
            <ac:picMk id="7" creationId="{508EC8C8-CFF9-458A-8D89-2F2EFD1FA55F}"/>
          </ac:picMkLst>
        </pc:picChg>
        <pc:picChg chg="add">
          <ac:chgData name="Arek Jaworski" userId="S::nh022137@live.reading.ac.uk::d2601ce5-e1ad-492d-94c9-17235c035755" providerId="AD" clId="Web-{F0207F35-8DBF-1434-3C26-0487EA911CAE}" dt="2019-02-27T20:06:16.665" v="37"/>
          <ac:picMkLst>
            <pc:docMk/>
            <pc:sldMk cId="2413219543" sldId="262"/>
            <ac:picMk id="9" creationId="{CA070F99-8CDC-4DE4-A966-3F4829B8E632}"/>
          </ac:picMkLst>
        </pc:picChg>
      </pc:sldChg>
      <pc:sldChg chg="addSp">
        <pc:chgData name="Arek Jaworski" userId="S::nh022137@live.reading.ac.uk::d2601ce5-e1ad-492d-94c9-17235c035755" providerId="AD" clId="Web-{F0207F35-8DBF-1434-3C26-0487EA911CAE}" dt="2019-02-27T20:06:18.915" v="39"/>
        <pc:sldMkLst>
          <pc:docMk/>
          <pc:sldMk cId="3025630591" sldId="263"/>
        </pc:sldMkLst>
        <pc:picChg chg="add">
          <ac:chgData name="Arek Jaworski" userId="S::nh022137@live.reading.ac.uk::d2601ce5-e1ad-492d-94c9-17235c035755" providerId="AD" clId="Web-{F0207F35-8DBF-1434-3C26-0487EA911CAE}" dt="2019-02-27T20:06:18.900" v="38"/>
          <ac:picMkLst>
            <pc:docMk/>
            <pc:sldMk cId="3025630591" sldId="263"/>
            <ac:picMk id="7" creationId="{375D4324-4383-4797-9079-5496D51E0E1D}"/>
          </ac:picMkLst>
        </pc:picChg>
        <pc:picChg chg="add">
          <ac:chgData name="Arek Jaworski" userId="S::nh022137@live.reading.ac.uk::d2601ce5-e1ad-492d-94c9-17235c035755" providerId="AD" clId="Web-{F0207F35-8DBF-1434-3C26-0487EA911CAE}" dt="2019-02-27T20:06:18.915" v="39"/>
          <ac:picMkLst>
            <pc:docMk/>
            <pc:sldMk cId="3025630591" sldId="263"/>
            <ac:picMk id="9" creationId="{CD2198AC-305A-4A0A-B166-113787623F26}"/>
          </ac:picMkLst>
        </pc:picChg>
      </pc:sldChg>
      <pc:sldChg chg="addSp">
        <pc:chgData name="Arek Jaworski" userId="S::nh022137@live.reading.ac.uk::d2601ce5-e1ad-492d-94c9-17235c035755" providerId="AD" clId="Web-{F0207F35-8DBF-1434-3C26-0487EA911CAE}" dt="2019-02-27T20:06:20.228" v="41"/>
        <pc:sldMkLst>
          <pc:docMk/>
          <pc:sldMk cId="2836163589" sldId="264"/>
        </pc:sldMkLst>
        <pc:picChg chg="add">
          <ac:chgData name="Arek Jaworski" userId="S::nh022137@live.reading.ac.uk::d2601ce5-e1ad-492d-94c9-17235c035755" providerId="AD" clId="Web-{F0207F35-8DBF-1434-3C26-0487EA911CAE}" dt="2019-02-27T20:06:20.197" v="40"/>
          <ac:picMkLst>
            <pc:docMk/>
            <pc:sldMk cId="2836163589" sldId="264"/>
            <ac:picMk id="7" creationId="{7A8A51B7-2E44-4ECA-996D-3DED9FA3E717}"/>
          </ac:picMkLst>
        </pc:picChg>
        <pc:picChg chg="add">
          <ac:chgData name="Arek Jaworski" userId="S::nh022137@live.reading.ac.uk::d2601ce5-e1ad-492d-94c9-17235c035755" providerId="AD" clId="Web-{F0207F35-8DBF-1434-3C26-0487EA911CAE}" dt="2019-02-27T20:06:20.228" v="41"/>
          <ac:picMkLst>
            <pc:docMk/>
            <pc:sldMk cId="2836163589" sldId="264"/>
            <ac:picMk id="9" creationId="{CEE8F11E-22B6-4F49-8D50-0BF6BF58BBBB}"/>
          </ac:picMkLst>
        </pc:picChg>
      </pc:sldChg>
      <pc:sldChg chg="addSp">
        <pc:chgData name="Arek Jaworski" userId="S::nh022137@live.reading.ac.uk::d2601ce5-e1ad-492d-94c9-17235c035755" providerId="AD" clId="Web-{F0207F35-8DBF-1434-3C26-0487EA911CAE}" dt="2019-02-27T20:06:22.118" v="43"/>
        <pc:sldMkLst>
          <pc:docMk/>
          <pc:sldMk cId="1832210069" sldId="265"/>
        </pc:sldMkLst>
        <pc:picChg chg="add">
          <ac:chgData name="Arek Jaworski" userId="S::nh022137@live.reading.ac.uk::d2601ce5-e1ad-492d-94c9-17235c035755" providerId="AD" clId="Web-{F0207F35-8DBF-1434-3C26-0487EA911CAE}" dt="2019-02-27T20:06:22.087" v="42"/>
          <ac:picMkLst>
            <pc:docMk/>
            <pc:sldMk cId="1832210069" sldId="265"/>
            <ac:picMk id="7" creationId="{67E4374A-4B33-48CB-936E-4E3200E95717}"/>
          </ac:picMkLst>
        </pc:picChg>
        <pc:picChg chg="add">
          <ac:chgData name="Arek Jaworski" userId="S::nh022137@live.reading.ac.uk::d2601ce5-e1ad-492d-94c9-17235c035755" providerId="AD" clId="Web-{F0207F35-8DBF-1434-3C26-0487EA911CAE}" dt="2019-02-27T20:06:22.118" v="43"/>
          <ac:picMkLst>
            <pc:docMk/>
            <pc:sldMk cId="1832210069" sldId="265"/>
            <ac:picMk id="9" creationId="{562562C6-86E7-4AAA-9980-5F8198DF4FFD}"/>
          </ac:picMkLst>
        </pc:picChg>
      </pc:sldChg>
      <pc:sldChg chg="addSp">
        <pc:chgData name="Arek Jaworski" userId="S::nh022137@live.reading.ac.uk::d2601ce5-e1ad-492d-94c9-17235c035755" providerId="AD" clId="Web-{F0207F35-8DBF-1434-3C26-0487EA911CAE}" dt="2019-02-27T20:06:25.353" v="45"/>
        <pc:sldMkLst>
          <pc:docMk/>
          <pc:sldMk cId="1894864147" sldId="266"/>
        </pc:sldMkLst>
        <pc:picChg chg="add">
          <ac:chgData name="Arek Jaworski" userId="S::nh022137@live.reading.ac.uk::d2601ce5-e1ad-492d-94c9-17235c035755" providerId="AD" clId="Web-{F0207F35-8DBF-1434-3C26-0487EA911CAE}" dt="2019-02-27T20:06:25.322" v="44"/>
          <ac:picMkLst>
            <pc:docMk/>
            <pc:sldMk cId="1894864147" sldId="266"/>
            <ac:picMk id="7" creationId="{1FD66F0A-7857-4183-920B-C2BBED7504DC}"/>
          </ac:picMkLst>
        </pc:picChg>
        <pc:picChg chg="add">
          <ac:chgData name="Arek Jaworski" userId="S::nh022137@live.reading.ac.uk::d2601ce5-e1ad-492d-94c9-17235c035755" providerId="AD" clId="Web-{F0207F35-8DBF-1434-3C26-0487EA911CAE}" dt="2019-02-27T20:06:25.353" v="45"/>
          <ac:picMkLst>
            <pc:docMk/>
            <pc:sldMk cId="1894864147" sldId="266"/>
            <ac:picMk id="9" creationId="{045ECDBB-D28A-40C5-BEB7-77EFBB25397E}"/>
          </ac:picMkLst>
        </pc:picChg>
      </pc:sldChg>
      <pc:sldChg chg="addSp">
        <pc:chgData name="Arek Jaworski" userId="S::nh022137@live.reading.ac.uk::d2601ce5-e1ad-492d-94c9-17235c035755" providerId="AD" clId="Web-{F0207F35-8DBF-1434-3C26-0487EA911CAE}" dt="2019-02-27T20:06:26.620" v="47"/>
        <pc:sldMkLst>
          <pc:docMk/>
          <pc:sldMk cId="4043402472" sldId="267"/>
        </pc:sldMkLst>
        <pc:picChg chg="add">
          <ac:chgData name="Arek Jaworski" userId="S::nh022137@live.reading.ac.uk::d2601ce5-e1ad-492d-94c9-17235c035755" providerId="AD" clId="Web-{F0207F35-8DBF-1434-3C26-0487EA911CAE}" dt="2019-02-27T20:06:26.590" v="46"/>
          <ac:picMkLst>
            <pc:docMk/>
            <pc:sldMk cId="4043402472" sldId="267"/>
            <ac:picMk id="7" creationId="{911B3B7D-F90B-4646-AFC0-467A3F24079D}"/>
          </ac:picMkLst>
        </pc:picChg>
        <pc:picChg chg="add">
          <ac:chgData name="Arek Jaworski" userId="S::nh022137@live.reading.ac.uk::d2601ce5-e1ad-492d-94c9-17235c035755" providerId="AD" clId="Web-{F0207F35-8DBF-1434-3C26-0487EA911CAE}" dt="2019-02-27T20:06:26.620" v="47"/>
          <ac:picMkLst>
            <pc:docMk/>
            <pc:sldMk cId="4043402472" sldId="267"/>
            <ac:picMk id="9" creationId="{D1028577-01EA-4114-9A9C-32A3C46DD0B1}"/>
          </ac:picMkLst>
        </pc:picChg>
      </pc:sldChg>
      <pc:sldChg chg="addSp">
        <pc:chgData name="Arek Jaworski" userId="S::nh022137@live.reading.ac.uk::d2601ce5-e1ad-492d-94c9-17235c035755" providerId="AD" clId="Web-{F0207F35-8DBF-1434-3C26-0487EA911CAE}" dt="2019-02-27T20:06:27.415" v="49"/>
        <pc:sldMkLst>
          <pc:docMk/>
          <pc:sldMk cId="2679780226" sldId="268"/>
        </pc:sldMkLst>
        <pc:picChg chg="add">
          <ac:chgData name="Arek Jaworski" userId="S::nh022137@live.reading.ac.uk::d2601ce5-e1ad-492d-94c9-17235c035755" providerId="AD" clId="Web-{F0207F35-8DBF-1434-3C26-0487EA911CAE}" dt="2019-02-27T20:06:27.400" v="48"/>
          <ac:picMkLst>
            <pc:docMk/>
            <pc:sldMk cId="2679780226" sldId="268"/>
            <ac:picMk id="7" creationId="{FAF2DF27-9F58-49A5-8E3E-337B64BA4667}"/>
          </ac:picMkLst>
        </pc:picChg>
        <pc:picChg chg="add">
          <ac:chgData name="Arek Jaworski" userId="S::nh022137@live.reading.ac.uk::d2601ce5-e1ad-492d-94c9-17235c035755" providerId="AD" clId="Web-{F0207F35-8DBF-1434-3C26-0487EA911CAE}" dt="2019-02-27T20:06:27.415" v="49"/>
          <ac:picMkLst>
            <pc:docMk/>
            <pc:sldMk cId="2679780226" sldId="268"/>
            <ac:picMk id="9" creationId="{E0428A66-72D1-4A91-BBF3-D0F20C22668A}"/>
          </ac:picMkLst>
        </pc:picChg>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854567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14/03/2019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85236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44795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846CE7D5-CF57-46EF-B807-FDD0502418D4}" type="datetimeFigureOut">
              <a:rPr lang="en-GB" smtClean="0"/>
              <a:t>14/03/2019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49482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6418312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11279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89902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14/03/2019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33784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GB" smtClean="0"/>
              <a:t>14/03/2019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99088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GB" smtClean="0"/>
              <a:t>14/03/2019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690657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GB" smtClean="0"/>
              <a:t>14/03/2019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665917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14/03/2019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000456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14/03/2019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34491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846CE7D5-CF57-46EF-B807-FDD0502418D4}" type="datetimeFigureOut">
              <a:rPr lang="en-GB" smtClean="0"/>
              <a:t>14/03/2019</a:t>
            </a:fld>
            <a:endParaRPr lang="en-GB"/>
          </a:p>
        </p:txBody>
      </p:sp>
      <p:sp>
        <p:nvSpPr>
          <p:cNvPr id="6" name="Footer Placeholder 5"/>
          <p:cNvSpPr>
            <a:spLocks noGrp="1"/>
          </p:cNvSpPr>
          <p:nvPr>
            <p:ph type="ftr" sz="quarter" idx="11"/>
          </p:nvPr>
        </p:nvSpPr>
        <p:spPr>
          <a:xfrm>
            <a:off x="590396" y="6041362"/>
            <a:ext cx="3295413" cy="365125"/>
          </a:xfrm>
        </p:spPr>
        <p:txBody>
          <a:bodyPr/>
          <a:lstStyle/>
          <a:p>
            <a:endParaRPr lang="en-GB"/>
          </a:p>
        </p:txBody>
      </p:sp>
      <p:sp>
        <p:nvSpPr>
          <p:cNvPr id="7" name="Slide Number Placeholder 6"/>
          <p:cNvSpPr>
            <a:spLocks noGrp="1"/>
          </p:cNvSpPr>
          <p:nvPr>
            <p:ph type="sldNum" sz="quarter" idx="12"/>
          </p:nvPr>
        </p:nvSpPr>
        <p:spPr>
          <a:xfrm>
            <a:off x="4862689" y="5915888"/>
            <a:ext cx="1062155" cy="490599"/>
          </a:xfrm>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00400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GB"/>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846CE7D5-CF57-46EF-B807-FDD0502418D4}" type="datetimeFigureOut">
              <a:rPr lang="en-GB" smtClean="0"/>
              <a:t>14/03/2019</a:t>
            </a:fld>
            <a:endParaRPr lang="en-GB"/>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179173635"/>
      </p:ext>
    </p:extLst>
  </p:cSld>
  <p:clrMap bg1="dk1" tx1="lt1" bg2="dk2" tx2="lt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80559" y="1286935"/>
            <a:ext cx="9638153" cy="2668377"/>
          </a:xfrm>
          <a:effectLst/>
        </p:spPr>
        <p:txBody>
          <a:bodyPr>
            <a:normAutofit/>
          </a:bodyPr>
          <a:lstStyle/>
          <a:p>
            <a:pPr algn="ctr"/>
            <a:r>
              <a:rPr lang="en-GB">
                <a:solidFill>
                  <a:schemeClr val="tx1"/>
                </a:solidFill>
                <a:cs typeface="Calibri Light"/>
              </a:rPr>
              <a:t>Food preparation with recipes</a:t>
            </a:r>
            <a:endParaRPr lang="en-GB">
              <a:solidFill>
                <a:schemeClr val="tx1"/>
              </a:solidFill>
            </a:endParaRPr>
          </a:p>
        </p:txBody>
      </p:sp>
    </p:spTree>
    <p:extLst>
      <p:ext uri="{BB962C8B-B14F-4D97-AF65-F5344CB8AC3E}">
        <p14:creationId xmlns:p14="http://schemas.microsoft.com/office/powerpoint/2010/main" val="10985722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21974" y="457083"/>
            <a:ext cx="11205348" cy="1554320"/>
          </a:xfrm>
        </p:spPr>
        <p:txBody>
          <a:bodyPr/>
          <a:lstStyle/>
          <a:p>
            <a:pPr algn="ctr"/>
            <a:r>
              <a:rPr lang="en-US" sz="3200" b="0" dirty="0"/>
              <a:t>Any specific cultural food you like the most?</a:t>
            </a:r>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835232" y="3368634"/>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like having Indian, Polish and Mexican food. That’s what I enjoy eating the most."</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843154" y="3408218"/>
            <a:ext cx="274320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like Turkish and Greek food. I also like Indian food and I like general Mediterranean food."</a:t>
            </a:r>
            <a:endParaRPr lang="en-US" sz="2000">
              <a:solidFill>
                <a:srgbClr val="000000"/>
              </a:solidFill>
              <a:latin typeface="Century Gothic"/>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31284" y="2903516"/>
            <a:ext cx="2743200" cy="16004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"Italian food, I love pizza. I also do enjoy Indian and Chinese, but I don’t eat those very often. I occasionally eat Iranian food as that is my own culture but that’s only at home</a:t>
            </a:r>
            <a:r>
              <a:rPr lang="en-US" sz="1400">
                <a:solidFill>
                  <a:srgbClr val="000000"/>
                </a:solidFill>
                <a:latin typeface="Century Gothic"/>
                <a:cs typeface="Times New Roman"/>
              </a:rPr>
              <a:t>."</a:t>
            </a:r>
          </a:p>
        </p:txBody>
      </p:sp>
      <p:pic>
        <p:nvPicPr>
          <p:cNvPr id="15" name="Picture 10" descr="A couple of people posing for the camera&#10;&#10;Description generated with very high confidence">
            <a:extLst>
              <a:ext uri="{FF2B5EF4-FFF2-40B4-BE49-F238E27FC236}">
                <a16:creationId xmlns:a16="http://schemas.microsoft.com/office/drawing/2014/main" id="{5D7A1E4C-D5B3-4E4B-9980-3F96857AB709}"/>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D49D1E55-4038-4789-9D72-6FFED8DB4AA1}"/>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13867549-0302-405B-81B1-9734C38EDA23}"/>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832210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552701" y="150304"/>
            <a:ext cx="11205348" cy="1554320"/>
          </a:xfrm>
        </p:spPr>
        <p:txBody>
          <a:bodyPr/>
          <a:lstStyle/>
          <a:p>
            <a:pPr algn="ctr"/>
            <a:r>
              <a:rPr lang="en-US" sz="3200" b="0" dirty="0"/>
              <a:t>What are some of your favorite ingredients to cook with and why?</a:t>
            </a:r>
          </a:p>
        </p:txBody>
      </p:sp>
      <p:sp>
        <p:nvSpPr>
          <p:cNvPr id="3" name="TextBox 2">
            <a:extLst>
              <a:ext uri="{FF2B5EF4-FFF2-40B4-BE49-F238E27FC236}">
                <a16:creationId xmlns:a16="http://schemas.microsoft.com/office/drawing/2014/main" id="{168C357B-D18D-44DC-A25B-27BFADDDA022}"/>
              </a:ext>
            </a:extLst>
          </p:cNvPr>
          <p:cNvSpPr txBox="1"/>
          <p:nvPr/>
        </p:nvSpPr>
        <p:spPr>
          <a:xfrm>
            <a:off x="780444" y="2902943"/>
            <a:ext cx="2743200" cy="181588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like using mushrooms because there are very flavorful when marinated with different herbs. I enjoy eating soya beans because they are one of the highest sources of protein for vegetarians. "</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843154" y="3813958"/>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"Olive oil, chili and salt. "</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6" y="2863931"/>
            <a:ext cx="2743200" cy="181588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like to cook with tomatoes because they taste nice. I love making bacon and tomatoes sandwiches. I also like putting garlic because it reduces hypertension and blood pressure which I think is great."</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384C5692-E095-4121-BD99-8643A86C4C64}"/>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38C4B0AE-C93F-458D-8DF8-E946B53EAB3F}"/>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F8835377-0D50-481A-8F51-E74F310D04F1}"/>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894864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552701" y="150304"/>
            <a:ext cx="11205348" cy="1554320"/>
          </a:xfrm>
        </p:spPr>
        <p:txBody>
          <a:bodyPr/>
          <a:lstStyle/>
          <a:p>
            <a:pPr algn="ctr"/>
            <a:r>
              <a:rPr lang="en-US" sz="3200" b="0"/>
              <a:t>Where do you look for recipes?</a:t>
            </a:r>
          </a:p>
        </p:txBody>
      </p:sp>
      <p:sp>
        <p:nvSpPr>
          <p:cNvPr id="3" name="TextBox 2">
            <a:extLst>
              <a:ext uri="{FF2B5EF4-FFF2-40B4-BE49-F238E27FC236}">
                <a16:creationId xmlns:a16="http://schemas.microsoft.com/office/drawing/2014/main" id="{168C357B-D18D-44DC-A25B-27BFADDDA022}"/>
              </a:ext>
            </a:extLst>
          </p:cNvPr>
          <p:cNvSpPr txBox="1"/>
          <p:nvPr/>
        </p:nvSpPr>
        <p:spPr>
          <a:xfrm>
            <a:off x="805543" y="3348842"/>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don’t really look at recipes and just make things with my imagination."</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457698"/>
            <a:ext cx="2743200"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don’t I make things up in my head. "</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6" y="3180607"/>
            <a:ext cx="274320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usually observe people and take ideas from that or search up recipes on the internet."</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F7B11514-FFD2-4A26-8740-EB57CD7D6990}"/>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707307AF-99C4-4325-BB23-255A53747276}"/>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D8668FC5-DF07-4F91-B225-8205979D3A06}"/>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043402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552701" y="150304"/>
            <a:ext cx="11205348" cy="1554320"/>
          </a:xfrm>
        </p:spPr>
        <p:txBody>
          <a:bodyPr/>
          <a:lstStyle/>
          <a:p>
            <a:pPr algn="ctr"/>
            <a:r>
              <a:rPr lang="en-US" sz="3200" b="0"/>
              <a:t>Do you think your cooking skills can improve with the help of using more recipes?</a:t>
            </a:r>
          </a:p>
        </p:txBody>
      </p:sp>
      <p:sp>
        <p:nvSpPr>
          <p:cNvPr id="3" name="TextBox 2">
            <a:extLst>
              <a:ext uri="{FF2B5EF4-FFF2-40B4-BE49-F238E27FC236}">
                <a16:creationId xmlns:a16="http://schemas.microsoft.com/office/drawing/2014/main" id="{168C357B-D18D-44DC-A25B-27BFADDDA022}"/>
              </a:ext>
            </a:extLst>
          </p:cNvPr>
          <p:cNvSpPr txBox="1"/>
          <p:nvPr/>
        </p:nvSpPr>
        <p:spPr>
          <a:xfrm>
            <a:off x="736271" y="3517076"/>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"Maybe it would open up more meals for me to be able to prepare."</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695205"/>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"Probably."</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920349" y="3695203"/>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"Yeah definitely."</a:t>
            </a:r>
            <a:endParaRPr lang="en-US" sz="1400">
              <a:solidFill>
                <a:srgbClr val="000000"/>
              </a:solidFill>
              <a:latin typeface="Century Gothic"/>
              <a:cs typeface="Times New Roman"/>
            </a:endParaRPr>
          </a:p>
        </p:txBody>
      </p:sp>
      <p:pic>
        <p:nvPicPr>
          <p:cNvPr id="6" name="Picture 10" descr="A couple of people posing for the camera&#10;&#10;Description generated with very high confidence">
            <a:extLst>
              <a:ext uri="{FF2B5EF4-FFF2-40B4-BE49-F238E27FC236}">
                <a16:creationId xmlns:a16="http://schemas.microsoft.com/office/drawing/2014/main" id="{6318E62B-A0E3-47AB-8491-E0567EB632ED}"/>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Picture 10" descr="A person sitting on a table&#10;&#10;Description generated with high confidence">
            <a:extLst>
              <a:ext uri="{FF2B5EF4-FFF2-40B4-BE49-F238E27FC236}">
                <a16:creationId xmlns:a16="http://schemas.microsoft.com/office/drawing/2014/main" id="{AC13AF6E-1CB0-4B2C-8160-C53ECBEC7F63}"/>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Picture 12" descr="A close up of a person&#10;&#10;Description generated with very high confidence">
            <a:extLst>
              <a:ext uri="{FF2B5EF4-FFF2-40B4-BE49-F238E27FC236}">
                <a16:creationId xmlns:a16="http://schemas.microsoft.com/office/drawing/2014/main" id="{C0313A0F-D201-458A-AEE8-45470A809070}"/>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79780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logo&#10;&#10;Description generated with very high confidence">
            <a:extLst>
              <a:ext uri="{FF2B5EF4-FFF2-40B4-BE49-F238E27FC236}">
                <a16:creationId xmlns:a16="http://schemas.microsoft.com/office/drawing/2014/main" id="{5E5A87D4-C127-4932-A5C1-F346EF17B13D}"/>
              </a:ext>
            </a:extLst>
          </p:cNvPr>
          <p:cNvPicPr>
            <a:picLocks noChangeAspect="1"/>
          </p:cNvPicPr>
          <p:nvPr/>
        </p:nvPicPr>
        <p:blipFill rotWithShape="1">
          <a:blip r:embed="rId2">
            <a:alphaModFix amt="40000"/>
            <a:extLst/>
          </a:blip>
          <a:srcRect t="9482" b="15767"/>
          <a:stretch/>
        </p:blipFill>
        <p:spPr>
          <a:xfrm>
            <a:off x="20" y="10"/>
            <a:ext cx="12191980" cy="6857990"/>
          </a:xfrm>
          <a:prstGeom prst="rect">
            <a:avLst/>
          </a:prstGeom>
        </p:spPr>
      </p:pic>
      <p:sp>
        <p:nvSpPr>
          <p:cNvPr id="2" name="Title 1">
            <a:extLst>
              <a:ext uri="{FF2B5EF4-FFF2-40B4-BE49-F238E27FC236}">
                <a16:creationId xmlns:a16="http://schemas.microsoft.com/office/drawing/2014/main" id="{311D370A-FFB1-4193-B2D2-83467F32C4A1}"/>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a:t>SAID.</a:t>
            </a:r>
          </a:p>
        </p:txBody>
      </p:sp>
      <p:sp>
        <p:nvSpPr>
          <p:cNvPr id="5" name="TextBox 4">
            <a:extLst>
              <a:ext uri="{FF2B5EF4-FFF2-40B4-BE49-F238E27FC236}">
                <a16:creationId xmlns:a16="http://schemas.microsoft.com/office/drawing/2014/main" id="{41A2D93C-E609-4159-B7F4-C1FD88CE1C36}"/>
              </a:ext>
            </a:extLst>
          </p:cNvPr>
          <p:cNvSpPr txBox="1"/>
          <p:nvPr/>
        </p:nvSpPr>
        <p:spPr>
          <a:xfrm>
            <a:off x="8862119" y="384312"/>
            <a:ext cx="2743200" cy="107721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century gothic"/>
              </a:rPr>
              <a:t>"Sometimes I am vegan and sometimes I am vegetarian and sometimes I eat meat."</a:t>
            </a:r>
            <a:r>
              <a:rPr lang="en-US" sz="1600">
                <a:latin typeface="century gothic"/>
                <a:cs typeface="Times New Roman"/>
              </a:rPr>
              <a:t>​</a:t>
            </a:r>
            <a:endParaRPr lang="en-US" sz="1600">
              <a:latin typeface="century gothic"/>
            </a:endParaRPr>
          </a:p>
        </p:txBody>
      </p:sp>
      <p:sp>
        <p:nvSpPr>
          <p:cNvPr id="6" name="TextBox 5">
            <a:extLst>
              <a:ext uri="{FF2B5EF4-FFF2-40B4-BE49-F238E27FC236}">
                <a16:creationId xmlns:a16="http://schemas.microsoft.com/office/drawing/2014/main" id="{DBADFC78-D78F-41E5-AD6B-221B34BA28DE}"/>
              </a:ext>
            </a:extLst>
          </p:cNvPr>
          <p:cNvSpPr txBox="1"/>
          <p:nvPr/>
        </p:nvSpPr>
        <p:spPr>
          <a:xfrm>
            <a:off x="9009269" y="3851965"/>
            <a:ext cx="2743200" cy="132343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century gothic"/>
              </a:rPr>
              <a:t>"Trying to find something both healthy and tasty and that doesn’t take long to make (is challenging)."</a:t>
            </a:r>
            <a:endParaRPr lang="en-US" sz="1600"/>
          </a:p>
        </p:txBody>
      </p:sp>
      <p:sp>
        <p:nvSpPr>
          <p:cNvPr id="7" name="TextBox 6">
            <a:extLst>
              <a:ext uri="{FF2B5EF4-FFF2-40B4-BE49-F238E27FC236}">
                <a16:creationId xmlns:a16="http://schemas.microsoft.com/office/drawing/2014/main" id="{DEF16607-5B6F-4296-9038-92B6B9F0FA3E}"/>
              </a:ext>
            </a:extLst>
          </p:cNvPr>
          <p:cNvSpPr txBox="1"/>
          <p:nvPr/>
        </p:nvSpPr>
        <p:spPr>
          <a:xfrm>
            <a:off x="747458" y="439530"/>
            <a:ext cx="274320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latin typeface="Century Gothic"/>
              </a:rPr>
              <a:t>"70% of the time I cook my own meals and the other 30% I eat out or have meals deals.</a:t>
            </a:r>
            <a:r>
              <a:rPr lang="en-US" sz="1400">
                <a:latin typeface="Century Gothic"/>
                <a:cs typeface="Times New Roman"/>
              </a:rPr>
              <a:t>"</a:t>
            </a:r>
            <a:endParaRPr lang="en-US" sz="1400">
              <a:latin typeface="Century Gothic"/>
            </a:endParaRPr>
          </a:p>
        </p:txBody>
      </p:sp>
      <p:sp>
        <p:nvSpPr>
          <p:cNvPr id="8" name="TextBox 7">
            <a:extLst>
              <a:ext uri="{FF2B5EF4-FFF2-40B4-BE49-F238E27FC236}">
                <a16:creationId xmlns:a16="http://schemas.microsoft.com/office/drawing/2014/main" id="{4E14BEC9-2C1B-4791-8C6E-D0EE8BB87302}"/>
              </a:ext>
            </a:extLst>
          </p:cNvPr>
          <p:cNvSpPr txBox="1"/>
          <p:nvPr/>
        </p:nvSpPr>
        <p:spPr>
          <a:xfrm>
            <a:off x="-68470" y="5629966"/>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entury Gothic"/>
                <a:cs typeface="Times New Roman"/>
              </a:rPr>
              <a:t>"I love pizza."</a:t>
            </a:r>
            <a:endParaRPr lang="en-US">
              <a:latin typeface="Century Gothic"/>
            </a:endParaRPr>
          </a:p>
        </p:txBody>
      </p:sp>
      <p:sp>
        <p:nvSpPr>
          <p:cNvPr id="9" name="TextBox 8">
            <a:extLst>
              <a:ext uri="{FF2B5EF4-FFF2-40B4-BE49-F238E27FC236}">
                <a16:creationId xmlns:a16="http://schemas.microsoft.com/office/drawing/2014/main" id="{C320AE19-12CE-443C-9A3D-1C84811FBB3A}"/>
              </a:ext>
            </a:extLst>
          </p:cNvPr>
          <p:cNvSpPr txBox="1"/>
          <p:nvPr/>
        </p:nvSpPr>
        <p:spPr>
          <a:xfrm>
            <a:off x="-2209" y="2327965"/>
            <a:ext cx="2743200"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Century Gothic"/>
              </a:rPr>
              <a:t>"I don’t (look for recipes) I make things up in my head."</a:t>
            </a:r>
            <a:endParaRPr lang="en-US" sz="1600">
              <a:latin typeface="Century Gothic"/>
              <a:cs typeface="Times New Roman"/>
            </a:endParaRPr>
          </a:p>
        </p:txBody>
      </p:sp>
      <p:sp>
        <p:nvSpPr>
          <p:cNvPr id="10" name="TextBox 9">
            <a:extLst>
              <a:ext uri="{FF2B5EF4-FFF2-40B4-BE49-F238E27FC236}">
                <a16:creationId xmlns:a16="http://schemas.microsoft.com/office/drawing/2014/main" id="{E164A39D-64B8-4276-877E-A104335C7408}"/>
              </a:ext>
            </a:extLst>
          </p:cNvPr>
          <p:cNvSpPr txBox="1"/>
          <p:nvPr/>
        </p:nvSpPr>
        <p:spPr>
          <a:xfrm>
            <a:off x="8742218" y="1834737"/>
            <a:ext cx="3614057"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 also like putting garlic because it reduces hypertension and blood pressure which I think is great.</a:t>
            </a:r>
          </a:p>
          <a:p>
            <a:pPr algn="l"/>
            <a:r>
              <a:rPr lang="en-US"/>
              <a:t>"</a:t>
            </a:r>
          </a:p>
        </p:txBody>
      </p:sp>
      <p:sp>
        <p:nvSpPr>
          <p:cNvPr id="11" name="TextBox 10">
            <a:extLst>
              <a:ext uri="{FF2B5EF4-FFF2-40B4-BE49-F238E27FC236}">
                <a16:creationId xmlns:a16="http://schemas.microsoft.com/office/drawing/2014/main" id="{34BD601A-62EB-49F0-AF76-03A2C70F2874}"/>
              </a:ext>
            </a:extLst>
          </p:cNvPr>
          <p:cNvSpPr txBox="1"/>
          <p:nvPr/>
        </p:nvSpPr>
        <p:spPr>
          <a:xfrm>
            <a:off x="8049491" y="5506191"/>
            <a:ext cx="3386446" cy="120032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 enjoy eating soya beans because they are one of the highest sources of protein for vegetarians."</a:t>
            </a:r>
          </a:p>
        </p:txBody>
      </p:sp>
    </p:spTree>
    <p:extLst>
      <p:ext uri="{BB962C8B-B14F-4D97-AF65-F5344CB8AC3E}">
        <p14:creationId xmlns:p14="http://schemas.microsoft.com/office/powerpoint/2010/main" val="2073246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16591D31-31F7-471E-A443-EFC86D96E702}"/>
              </a:ext>
            </a:extLst>
          </p:cNvPr>
          <p:cNvPicPr>
            <a:picLocks noChangeAspect="1"/>
          </p:cNvPicPr>
          <p:nvPr/>
        </p:nvPicPr>
        <p:blipFill rotWithShape="1">
          <a:blip r:embed="rId2">
            <a:alphaModFix amt="40000"/>
            <a:extLst/>
          </a:blip>
          <a:srcRect t="15300" b="430"/>
          <a:stretch/>
        </p:blipFill>
        <p:spPr>
          <a:xfrm>
            <a:off x="20" y="10"/>
            <a:ext cx="12191980" cy="6857990"/>
          </a:xfrm>
          <a:prstGeom prst="rect">
            <a:avLst/>
          </a:prstGeom>
        </p:spPr>
      </p:pic>
      <p:sp>
        <p:nvSpPr>
          <p:cNvPr id="2" name="Title 1">
            <a:extLst>
              <a:ext uri="{FF2B5EF4-FFF2-40B4-BE49-F238E27FC236}">
                <a16:creationId xmlns:a16="http://schemas.microsoft.com/office/drawing/2014/main" id="{311D370A-FFB1-4193-B2D2-83467F32C4A1}"/>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a:t>DID.</a:t>
            </a:r>
          </a:p>
        </p:txBody>
      </p:sp>
      <p:sp>
        <p:nvSpPr>
          <p:cNvPr id="7" name="TextBox 6">
            <a:extLst>
              <a:ext uri="{FF2B5EF4-FFF2-40B4-BE49-F238E27FC236}">
                <a16:creationId xmlns:a16="http://schemas.microsoft.com/office/drawing/2014/main" id="{B2645420-D3C6-44AF-8E74-B7F8D08E024B}"/>
              </a:ext>
            </a:extLst>
          </p:cNvPr>
          <p:cNvSpPr txBox="1"/>
          <p:nvPr/>
        </p:nvSpPr>
        <p:spPr>
          <a:xfrm>
            <a:off x="3052918" y="1364520"/>
            <a:ext cx="3328218"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Looked for food in high protein to substitute for meat as a vegetarian.</a:t>
            </a:r>
          </a:p>
        </p:txBody>
      </p:sp>
      <p:sp>
        <p:nvSpPr>
          <p:cNvPr id="9" name="TextBox 8">
            <a:extLst>
              <a:ext uri="{FF2B5EF4-FFF2-40B4-BE49-F238E27FC236}">
                <a16:creationId xmlns:a16="http://schemas.microsoft.com/office/drawing/2014/main" id="{2BFE6D64-3425-4742-9CC7-D6F72F1D38D2}"/>
              </a:ext>
            </a:extLst>
          </p:cNvPr>
          <p:cNvSpPr txBox="1"/>
          <p:nvPr/>
        </p:nvSpPr>
        <p:spPr>
          <a:xfrm>
            <a:off x="4042322" y="3872383"/>
            <a:ext cx="2743200"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Try to eat less meat and cut back on saturated fats.</a:t>
            </a:r>
          </a:p>
        </p:txBody>
      </p:sp>
      <p:sp>
        <p:nvSpPr>
          <p:cNvPr id="11" name="TextBox 10">
            <a:extLst>
              <a:ext uri="{FF2B5EF4-FFF2-40B4-BE49-F238E27FC236}">
                <a16:creationId xmlns:a16="http://schemas.microsoft.com/office/drawing/2014/main" id="{537F913F-CC2B-45CF-8FCE-C08C31C71CFD}"/>
              </a:ext>
            </a:extLst>
          </p:cNvPr>
          <p:cNvSpPr txBox="1"/>
          <p:nvPr/>
        </p:nvSpPr>
        <p:spPr>
          <a:xfrm>
            <a:off x="195695" y="619991"/>
            <a:ext cx="2743199"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t>Doesn't look up recipes – they use their imagination.</a:t>
            </a:r>
            <a:endParaRPr lang="en-US"/>
          </a:p>
        </p:txBody>
      </p:sp>
      <p:sp>
        <p:nvSpPr>
          <p:cNvPr id="12" name="TextBox 11">
            <a:extLst>
              <a:ext uri="{FF2B5EF4-FFF2-40B4-BE49-F238E27FC236}">
                <a16:creationId xmlns:a16="http://schemas.microsoft.com/office/drawing/2014/main" id="{4E98E437-B6F3-4E75-8E8D-C022138801B9}"/>
              </a:ext>
            </a:extLst>
          </p:cNvPr>
          <p:cNvSpPr txBox="1"/>
          <p:nvPr/>
        </p:nvSpPr>
        <p:spPr>
          <a:xfrm>
            <a:off x="351559" y="2663537"/>
            <a:ext cx="2743199" cy="107721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They cook for them self most of the time, only sometimes goes out to eat.</a:t>
            </a:r>
          </a:p>
        </p:txBody>
      </p:sp>
      <p:sp>
        <p:nvSpPr>
          <p:cNvPr id="13" name="TextBox 12">
            <a:extLst>
              <a:ext uri="{FF2B5EF4-FFF2-40B4-BE49-F238E27FC236}">
                <a16:creationId xmlns:a16="http://schemas.microsoft.com/office/drawing/2014/main" id="{D3BB2FA2-2F7A-4815-ABA3-07B024583F95}"/>
              </a:ext>
            </a:extLst>
          </p:cNvPr>
          <p:cNvSpPr txBox="1"/>
          <p:nvPr/>
        </p:nvSpPr>
        <p:spPr>
          <a:xfrm>
            <a:off x="715241" y="5443105"/>
            <a:ext cx="2743200"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Changed what they eat because they are vegan/vegetarian.</a:t>
            </a:r>
          </a:p>
        </p:txBody>
      </p:sp>
      <p:sp>
        <p:nvSpPr>
          <p:cNvPr id="14" name="TextBox 13">
            <a:extLst>
              <a:ext uri="{FF2B5EF4-FFF2-40B4-BE49-F238E27FC236}">
                <a16:creationId xmlns:a16="http://schemas.microsoft.com/office/drawing/2014/main" id="{3FD8F95C-F10D-45F0-A785-902B2416D385}"/>
              </a:ext>
            </a:extLst>
          </p:cNvPr>
          <p:cNvSpPr txBox="1"/>
          <p:nvPr/>
        </p:nvSpPr>
        <p:spPr>
          <a:xfrm>
            <a:off x="4724400" y="3200400"/>
            <a:ext cx="2743199"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15" name="TextBox 14">
            <a:extLst>
              <a:ext uri="{FF2B5EF4-FFF2-40B4-BE49-F238E27FC236}">
                <a16:creationId xmlns:a16="http://schemas.microsoft.com/office/drawing/2014/main" id="{C3E5EBAD-E52F-4F7E-A73C-9F36CA3FCAF5}"/>
              </a:ext>
            </a:extLst>
          </p:cNvPr>
          <p:cNvSpPr txBox="1"/>
          <p:nvPr/>
        </p:nvSpPr>
        <p:spPr>
          <a:xfrm>
            <a:off x="7361093" y="468457"/>
            <a:ext cx="2743199"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Had to spend more money on foods that are healthier for them.</a:t>
            </a:r>
          </a:p>
        </p:txBody>
      </p:sp>
      <p:sp>
        <p:nvSpPr>
          <p:cNvPr id="16" name="TextBox 15">
            <a:extLst>
              <a:ext uri="{FF2B5EF4-FFF2-40B4-BE49-F238E27FC236}">
                <a16:creationId xmlns:a16="http://schemas.microsoft.com/office/drawing/2014/main" id="{353D8316-75A0-4834-8C5F-F6A32AE9914A}"/>
              </a:ext>
            </a:extLst>
          </p:cNvPr>
          <p:cNvSpPr txBox="1"/>
          <p:nvPr/>
        </p:nvSpPr>
        <p:spPr>
          <a:xfrm>
            <a:off x="8491103" y="2602922"/>
            <a:ext cx="2743199" cy="120032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Adjusts their diet for the day depending on how active they will be.</a:t>
            </a:r>
          </a:p>
        </p:txBody>
      </p:sp>
      <p:sp>
        <p:nvSpPr>
          <p:cNvPr id="17" name="TextBox 16">
            <a:extLst>
              <a:ext uri="{FF2B5EF4-FFF2-40B4-BE49-F238E27FC236}">
                <a16:creationId xmlns:a16="http://schemas.microsoft.com/office/drawing/2014/main" id="{C422EF41-F57A-4115-8AEC-E4C9C00D988C}"/>
              </a:ext>
            </a:extLst>
          </p:cNvPr>
          <p:cNvSpPr txBox="1"/>
          <p:nvPr/>
        </p:nvSpPr>
        <p:spPr>
          <a:xfrm>
            <a:off x="7919604" y="4914900"/>
            <a:ext cx="2743199" cy="83099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Eat food from their home country when they are there.</a:t>
            </a:r>
          </a:p>
        </p:txBody>
      </p:sp>
    </p:spTree>
    <p:extLst>
      <p:ext uri="{BB962C8B-B14F-4D97-AF65-F5344CB8AC3E}">
        <p14:creationId xmlns:p14="http://schemas.microsoft.com/office/powerpoint/2010/main" val="525246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picture containing person, outdoor, young, building&#10;&#10;Description generated with very high confidence">
            <a:extLst>
              <a:ext uri="{FF2B5EF4-FFF2-40B4-BE49-F238E27FC236}">
                <a16:creationId xmlns:a16="http://schemas.microsoft.com/office/drawing/2014/main" id="{2F83DE5F-BFBB-43A7-BBB9-4598DD94A47F}"/>
              </a:ext>
            </a:extLst>
          </p:cNvPr>
          <p:cNvPicPr>
            <a:picLocks noChangeAspect="1"/>
          </p:cNvPicPr>
          <p:nvPr/>
        </p:nvPicPr>
        <p:blipFill rotWithShape="1">
          <a:blip r:embed="rId2">
            <a:duotone>
              <a:schemeClr val="bg2">
                <a:shade val="45000"/>
                <a:satMod val="135000"/>
              </a:schemeClr>
              <a:prstClr val="white"/>
            </a:duotone>
            <a:alphaModFix amt="40000"/>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11D370A-FFB1-4193-B2D2-83467F32C4A1}"/>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a:t>FELT.</a:t>
            </a:r>
          </a:p>
        </p:txBody>
      </p:sp>
      <p:sp>
        <p:nvSpPr>
          <p:cNvPr id="5" name="TextBox 4">
            <a:extLst>
              <a:ext uri="{FF2B5EF4-FFF2-40B4-BE49-F238E27FC236}">
                <a16:creationId xmlns:a16="http://schemas.microsoft.com/office/drawing/2014/main" id="{23A35A52-BB28-4F5C-A371-0FD1776102D6}"/>
              </a:ext>
            </a:extLst>
          </p:cNvPr>
          <p:cNvSpPr txBox="1"/>
          <p:nvPr/>
        </p:nvSpPr>
        <p:spPr>
          <a:xfrm>
            <a:off x="738744" y="903267"/>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Motivated to eat healthier.</a:t>
            </a:r>
          </a:p>
        </p:txBody>
      </p:sp>
      <p:sp>
        <p:nvSpPr>
          <p:cNvPr id="15" name="TextBox 14">
            <a:extLst>
              <a:ext uri="{FF2B5EF4-FFF2-40B4-BE49-F238E27FC236}">
                <a16:creationId xmlns:a16="http://schemas.microsoft.com/office/drawing/2014/main" id="{96F6B480-4EC3-4086-9761-2BB77963A92D}"/>
              </a:ext>
            </a:extLst>
          </p:cNvPr>
          <p:cNvSpPr txBox="1"/>
          <p:nvPr/>
        </p:nvSpPr>
        <p:spPr>
          <a:xfrm>
            <a:off x="924296" y="3055668"/>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Healthy for regularly eating healthier foods.</a:t>
            </a:r>
          </a:p>
        </p:txBody>
      </p:sp>
      <p:sp>
        <p:nvSpPr>
          <p:cNvPr id="17" name="TextBox 16">
            <a:extLst>
              <a:ext uri="{FF2B5EF4-FFF2-40B4-BE49-F238E27FC236}">
                <a16:creationId xmlns:a16="http://schemas.microsoft.com/office/drawing/2014/main" id="{DAF6443F-E73D-4529-A133-F646FF58C689}"/>
              </a:ext>
            </a:extLst>
          </p:cNvPr>
          <p:cNvSpPr txBox="1"/>
          <p:nvPr/>
        </p:nvSpPr>
        <p:spPr>
          <a:xfrm>
            <a:off x="7583137" y="1022018"/>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Satisfied with their current diet.</a:t>
            </a:r>
          </a:p>
        </p:txBody>
      </p:sp>
      <p:sp>
        <p:nvSpPr>
          <p:cNvPr id="19" name="TextBox 18">
            <a:extLst>
              <a:ext uri="{FF2B5EF4-FFF2-40B4-BE49-F238E27FC236}">
                <a16:creationId xmlns:a16="http://schemas.microsoft.com/office/drawing/2014/main" id="{67155951-8FC9-4EFF-97D4-392408EFFDA6}"/>
              </a:ext>
            </a:extLst>
          </p:cNvPr>
          <p:cNvSpPr txBox="1"/>
          <p:nvPr/>
        </p:nvSpPr>
        <p:spPr>
          <a:xfrm>
            <a:off x="8181851" y="3705097"/>
            <a:ext cx="2743200"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Embarrassed that they cannot afford the food they want.</a:t>
            </a:r>
          </a:p>
        </p:txBody>
      </p:sp>
      <p:sp>
        <p:nvSpPr>
          <p:cNvPr id="20" name="TextBox 19">
            <a:extLst>
              <a:ext uri="{FF2B5EF4-FFF2-40B4-BE49-F238E27FC236}">
                <a16:creationId xmlns:a16="http://schemas.microsoft.com/office/drawing/2014/main" id="{8CEB5B9B-4B42-4792-913B-501B6FBEC5F8}"/>
              </a:ext>
            </a:extLst>
          </p:cNvPr>
          <p:cNvSpPr txBox="1"/>
          <p:nvPr/>
        </p:nvSpPr>
        <p:spPr>
          <a:xfrm>
            <a:off x="3712523" y="1696187"/>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Encouraged to try new foods and recipes.</a:t>
            </a:r>
          </a:p>
        </p:txBody>
      </p:sp>
      <p:sp>
        <p:nvSpPr>
          <p:cNvPr id="4" name="TextBox 3">
            <a:extLst>
              <a:ext uri="{FF2B5EF4-FFF2-40B4-BE49-F238E27FC236}">
                <a16:creationId xmlns:a16="http://schemas.microsoft.com/office/drawing/2014/main" id="{B62EF0AF-61E3-4387-9E62-08D12EFD7EB4}"/>
              </a:ext>
            </a:extLst>
          </p:cNvPr>
          <p:cNvSpPr txBox="1"/>
          <p:nvPr/>
        </p:nvSpPr>
        <p:spPr>
          <a:xfrm>
            <a:off x="3988377" y="4724400"/>
            <a:ext cx="2743199"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Frustrated because they cannot cook for them self.</a:t>
            </a:r>
          </a:p>
        </p:txBody>
      </p:sp>
    </p:spTree>
    <p:extLst>
      <p:ext uri="{BB962C8B-B14F-4D97-AF65-F5344CB8AC3E}">
        <p14:creationId xmlns:p14="http://schemas.microsoft.com/office/powerpoint/2010/main" val="1924645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drawing of a person&#10;&#10;Description generated with high confidence">
            <a:extLst>
              <a:ext uri="{FF2B5EF4-FFF2-40B4-BE49-F238E27FC236}">
                <a16:creationId xmlns:a16="http://schemas.microsoft.com/office/drawing/2014/main" id="{A67D313C-268E-4EA8-9DC1-3DA42ECDDDEA}"/>
              </a:ext>
            </a:extLst>
          </p:cNvPr>
          <p:cNvPicPr>
            <a:picLocks noChangeAspect="1"/>
          </p:cNvPicPr>
          <p:nvPr/>
        </p:nvPicPr>
        <p:blipFill rotWithShape="1">
          <a:blip r:embed="rId2">
            <a:alphaModFix amt="40000"/>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11D370A-FFB1-4193-B2D2-83467F32C4A1}"/>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dirty="0"/>
              <a:t>THOUGHT.</a:t>
            </a:r>
          </a:p>
        </p:txBody>
      </p:sp>
      <p:sp>
        <p:nvSpPr>
          <p:cNvPr id="5" name="TextBox 4">
            <a:extLst>
              <a:ext uri="{FF2B5EF4-FFF2-40B4-BE49-F238E27FC236}">
                <a16:creationId xmlns:a16="http://schemas.microsoft.com/office/drawing/2014/main" id="{611632A0-D78D-4F66-A4AD-1018A50FF655}"/>
              </a:ext>
            </a:extLst>
          </p:cNvPr>
          <p:cNvSpPr txBox="1"/>
          <p:nvPr/>
        </p:nvSpPr>
        <p:spPr>
          <a:xfrm>
            <a:off x="5902036" y="112814"/>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Do I spend too much on food.</a:t>
            </a:r>
          </a:p>
        </p:txBody>
      </p:sp>
      <p:sp>
        <p:nvSpPr>
          <p:cNvPr id="19" name="TextBox 18">
            <a:extLst>
              <a:ext uri="{FF2B5EF4-FFF2-40B4-BE49-F238E27FC236}">
                <a16:creationId xmlns:a16="http://schemas.microsoft.com/office/drawing/2014/main" id="{197BA0F9-9E14-4F78-BB7E-14D230ED4CA8}"/>
              </a:ext>
            </a:extLst>
          </p:cNvPr>
          <p:cNvSpPr txBox="1"/>
          <p:nvPr/>
        </p:nvSpPr>
        <p:spPr>
          <a:xfrm>
            <a:off x="805543" y="53437"/>
            <a:ext cx="2743200"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Does affordability determine what I will eat.</a:t>
            </a:r>
          </a:p>
        </p:txBody>
      </p:sp>
      <p:sp>
        <p:nvSpPr>
          <p:cNvPr id="21" name="TextBox 20">
            <a:extLst>
              <a:ext uri="{FF2B5EF4-FFF2-40B4-BE49-F238E27FC236}">
                <a16:creationId xmlns:a16="http://schemas.microsoft.com/office/drawing/2014/main" id="{7A14C036-C21E-4335-A6C6-F08B51EB162A}"/>
              </a:ext>
            </a:extLst>
          </p:cNvPr>
          <p:cNvSpPr txBox="1"/>
          <p:nvPr/>
        </p:nvSpPr>
        <p:spPr>
          <a:xfrm>
            <a:off x="3299362" y="53437"/>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Where to find more recipes.</a:t>
            </a:r>
          </a:p>
        </p:txBody>
      </p:sp>
      <p:sp>
        <p:nvSpPr>
          <p:cNvPr id="22" name="TextBox 21">
            <a:extLst>
              <a:ext uri="{FF2B5EF4-FFF2-40B4-BE49-F238E27FC236}">
                <a16:creationId xmlns:a16="http://schemas.microsoft.com/office/drawing/2014/main" id="{EE0B4357-9D23-4474-8DE8-690DDB2B7559}"/>
              </a:ext>
            </a:extLst>
          </p:cNvPr>
          <p:cNvSpPr txBox="1"/>
          <p:nvPr/>
        </p:nvSpPr>
        <p:spPr>
          <a:xfrm>
            <a:off x="7584373" y="657099"/>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many meals should I eat a day.</a:t>
            </a:r>
          </a:p>
        </p:txBody>
      </p:sp>
      <p:sp>
        <p:nvSpPr>
          <p:cNvPr id="23" name="TextBox 22">
            <a:extLst>
              <a:ext uri="{FF2B5EF4-FFF2-40B4-BE49-F238E27FC236}">
                <a16:creationId xmlns:a16="http://schemas.microsoft.com/office/drawing/2014/main" id="{D9FA267F-DF38-44C1-AC9F-02AA511096E3}"/>
              </a:ext>
            </a:extLst>
          </p:cNvPr>
          <p:cNvSpPr txBox="1"/>
          <p:nvPr/>
        </p:nvSpPr>
        <p:spPr>
          <a:xfrm>
            <a:off x="9444842" y="142501"/>
            <a:ext cx="2743200"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important is nutrition to me.</a:t>
            </a:r>
          </a:p>
        </p:txBody>
      </p:sp>
      <p:sp>
        <p:nvSpPr>
          <p:cNvPr id="4" name="TextBox 3">
            <a:extLst>
              <a:ext uri="{FF2B5EF4-FFF2-40B4-BE49-F238E27FC236}">
                <a16:creationId xmlns:a16="http://schemas.microsoft.com/office/drawing/2014/main" id="{70390C15-946C-4D5A-B009-79093FB7D661}"/>
              </a:ext>
            </a:extLst>
          </p:cNvPr>
          <p:cNvSpPr txBox="1"/>
          <p:nvPr/>
        </p:nvSpPr>
        <p:spPr>
          <a:xfrm>
            <a:off x="2794660" y="825334"/>
            <a:ext cx="3000498"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Which meal to prepare next.</a:t>
            </a:r>
          </a:p>
        </p:txBody>
      </p:sp>
      <p:sp>
        <p:nvSpPr>
          <p:cNvPr id="12" name="TextBox 11">
            <a:extLst>
              <a:ext uri="{FF2B5EF4-FFF2-40B4-BE49-F238E27FC236}">
                <a16:creationId xmlns:a16="http://schemas.microsoft.com/office/drawing/2014/main" id="{8BDEBB58-2D22-4020-A628-0A155B16D793}"/>
              </a:ext>
            </a:extLst>
          </p:cNvPr>
          <p:cNvSpPr txBox="1"/>
          <p:nvPr/>
        </p:nvSpPr>
        <p:spPr>
          <a:xfrm>
            <a:off x="2181101" y="1676398"/>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Should I eat less meat.</a:t>
            </a:r>
          </a:p>
        </p:txBody>
      </p:sp>
    </p:spTree>
    <p:extLst>
      <p:ext uri="{BB962C8B-B14F-4D97-AF65-F5344CB8AC3E}">
        <p14:creationId xmlns:p14="http://schemas.microsoft.com/office/powerpoint/2010/main" val="3874276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3" descr="A picture containing text, book&#10;&#10;Description generated with very high confidence">
            <a:extLst>
              <a:ext uri="{FF2B5EF4-FFF2-40B4-BE49-F238E27FC236}">
                <a16:creationId xmlns:a16="http://schemas.microsoft.com/office/drawing/2014/main" id="{0B93663A-FDBA-4E6F-AD39-52FACF6507B4}"/>
              </a:ext>
            </a:extLst>
          </p:cNvPr>
          <p:cNvPicPr>
            <a:picLocks noChangeAspect="1"/>
          </p:cNvPicPr>
          <p:nvPr/>
        </p:nvPicPr>
        <p:blipFill>
          <a:blip r:embed="rId2"/>
          <a:stretch>
            <a:fillRect/>
          </a:stretch>
        </p:blipFill>
        <p:spPr>
          <a:xfrm>
            <a:off x="6149439" y="3540810"/>
            <a:ext cx="6038602" cy="3319185"/>
          </a:xfrm>
          <a:prstGeom prst="rect">
            <a:avLst/>
          </a:prstGeom>
        </p:spPr>
      </p:pic>
      <p:pic>
        <p:nvPicPr>
          <p:cNvPr id="11" name="Picture 12" descr="A screenshot of a cell phone&#10;&#10;Description generated with very high confidence">
            <a:extLst>
              <a:ext uri="{FF2B5EF4-FFF2-40B4-BE49-F238E27FC236}">
                <a16:creationId xmlns:a16="http://schemas.microsoft.com/office/drawing/2014/main" id="{2B098008-9869-435A-AC61-67A96F921141}"/>
              </a:ext>
            </a:extLst>
          </p:cNvPr>
          <p:cNvPicPr>
            <a:picLocks noChangeAspect="1"/>
          </p:cNvPicPr>
          <p:nvPr/>
        </p:nvPicPr>
        <p:blipFill>
          <a:blip r:embed="rId3"/>
          <a:stretch>
            <a:fillRect/>
          </a:stretch>
        </p:blipFill>
        <p:spPr>
          <a:xfrm>
            <a:off x="3958" y="4074"/>
            <a:ext cx="6137563" cy="3524761"/>
          </a:xfrm>
          <a:prstGeom prst="rect">
            <a:avLst/>
          </a:prstGeom>
        </p:spPr>
      </p:pic>
      <p:cxnSp>
        <p:nvCxnSpPr>
          <p:cNvPr id="4" name="Straight Arrow Connector 3">
            <a:extLst>
              <a:ext uri="{FF2B5EF4-FFF2-40B4-BE49-F238E27FC236}">
                <a16:creationId xmlns:a16="http://schemas.microsoft.com/office/drawing/2014/main" id="{59056A37-55DC-4975-8053-CE9A023767AE}"/>
              </a:ext>
            </a:extLst>
          </p:cNvPr>
          <p:cNvCxnSpPr/>
          <p:nvPr/>
        </p:nvCxnSpPr>
        <p:spPr>
          <a:xfrm flipH="1">
            <a:off x="6126526" y="-44900"/>
            <a:ext cx="45381" cy="6901293"/>
          </a:xfrm>
          <a:prstGeom prst="straightConnector1">
            <a:avLst/>
          </a:prstGeom>
          <a:ln>
            <a:solidFill>
              <a:schemeClr val="tx1"/>
            </a:solidFill>
          </a:ln>
        </p:spPr>
        <p:style>
          <a:lnRef idx="3">
            <a:schemeClr val="dk1"/>
          </a:lnRef>
          <a:fillRef idx="0">
            <a:schemeClr val="dk1"/>
          </a:fillRef>
          <a:effectRef idx="2">
            <a:schemeClr val="dk1"/>
          </a:effectRef>
          <a:fontRef idx="minor">
            <a:schemeClr val="tx1"/>
          </a:fontRef>
        </p:style>
      </p:cxnSp>
      <p:cxnSp>
        <p:nvCxnSpPr>
          <p:cNvPr id="5" name="Straight Arrow Connector 4">
            <a:extLst>
              <a:ext uri="{FF2B5EF4-FFF2-40B4-BE49-F238E27FC236}">
                <a16:creationId xmlns:a16="http://schemas.microsoft.com/office/drawing/2014/main" id="{C54FDE4A-61C8-46ED-88D9-D5978E4DFF0D}"/>
              </a:ext>
            </a:extLst>
          </p:cNvPr>
          <p:cNvCxnSpPr>
            <a:cxnSpLocks/>
          </p:cNvCxnSpPr>
          <p:nvPr/>
        </p:nvCxnSpPr>
        <p:spPr>
          <a:xfrm flipH="1" flipV="1">
            <a:off x="838" y="3521406"/>
            <a:ext cx="12248513" cy="39586"/>
          </a:xfrm>
          <a:prstGeom prst="straightConnector1">
            <a:avLst/>
          </a:prstGeom>
          <a:ln>
            <a:solidFill>
              <a:schemeClr val="tx1"/>
            </a:solidFill>
          </a:ln>
        </p:spPr>
        <p:style>
          <a:lnRef idx="3">
            <a:schemeClr val="dk1"/>
          </a:lnRef>
          <a:fillRef idx="0">
            <a:schemeClr val="dk1"/>
          </a:fillRef>
          <a:effectRef idx="2">
            <a:schemeClr val="dk1"/>
          </a:effectRef>
          <a:fontRef idx="minor">
            <a:schemeClr val="tx1"/>
          </a:fontRef>
        </p:style>
      </p:cxnSp>
      <p:pic>
        <p:nvPicPr>
          <p:cNvPr id="15" name="Picture 16" descr="A close up of text on a black background&#10;&#10;Description generated with high confidence">
            <a:extLst>
              <a:ext uri="{FF2B5EF4-FFF2-40B4-BE49-F238E27FC236}">
                <a16:creationId xmlns:a16="http://schemas.microsoft.com/office/drawing/2014/main" id="{5E349431-006E-4B37-B84B-A6BDA1DDA984}"/>
              </a:ext>
            </a:extLst>
          </p:cNvPr>
          <p:cNvPicPr>
            <a:picLocks noChangeAspect="1"/>
          </p:cNvPicPr>
          <p:nvPr/>
        </p:nvPicPr>
        <p:blipFill>
          <a:blip r:embed="rId4"/>
          <a:stretch>
            <a:fillRect/>
          </a:stretch>
        </p:blipFill>
        <p:spPr>
          <a:xfrm>
            <a:off x="6189023" y="4823"/>
            <a:ext cx="5999018" cy="3523261"/>
          </a:xfrm>
          <a:prstGeom prst="rect">
            <a:avLst/>
          </a:prstGeom>
        </p:spPr>
      </p:pic>
      <p:pic>
        <p:nvPicPr>
          <p:cNvPr id="19" name="Picture 21" descr="A person holding a sign&#10;&#10;Description generated with high confidence">
            <a:extLst>
              <a:ext uri="{FF2B5EF4-FFF2-40B4-BE49-F238E27FC236}">
                <a16:creationId xmlns:a16="http://schemas.microsoft.com/office/drawing/2014/main" id="{230AF34E-EEF4-4528-8AB6-B0D2FF9AD836}"/>
              </a:ext>
            </a:extLst>
          </p:cNvPr>
          <p:cNvPicPr>
            <a:picLocks noChangeAspect="1"/>
          </p:cNvPicPr>
          <p:nvPr/>
        </p:nvPicPr>
        <p:blipFill>
          <a:blip r:embed="rId5"/>
          <a:stretch>
            <a:fillRect/>
          </a:stretch>
        </p:blipFill>
        <p:spPr>
          <a:xfrm>
            <a:off x="3958" y="3578022"/>
            <a:ext cx="6117771" cy="3284345"/>
          </a:xfrm>
          <a:prstGeom prst="rect">
            <a:avLst/>
          </a:prstGeom>
        </p:spPr>
      </p:pic>
    </p:spTree>
    <p:extLst>
      <p:ext uri="{BB962C8B-B14F-4D97-AF65-F5344CB8AC3E}">
        <p14:creationId xmlns:p14="http://schemas.microsoft.com/office/powerpoint/2010/main" val="28945043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fontScale="90000"/>
          </a:bodyPr>
          <a:lstStyle/>
          <a:p>
            <a:pPr algn="ctr"/>
            <a:r>
              <a:rPr lang="en-US" sz="7200">
                <a:solidFill>
                  <a:schemeClr val="bg1"/>
                </a:solidFill>
              </a:rPr>
              <a:t>Things That Intrigued Us</a:t>
            </a:r>
          </a:p>
        </p:txBody>
      </p:sp>
      <p:sp>
        <p:nvSpPr>
          <p:cNvPr id="15" name="TextBox 14">
            <a:extLst>
              <a:ext uri="{FF2B5EF4-FFF2-40B4-BE49-F238E27FC236}">
                <a16:creationId xmlns:a16="http://schemas.microsoft.com/office/drawing/2014/main" id="{1D6112E6-DC26-49C2-84CD-0D76473709EE}"/>
              </a:ext>
            </a:extLst>
          </p:cNvPr>
          <p:cNvSpPr txBox="1"/>
          <p:nvPr/>
        </p:nvSpPr>
        <p:spPr>
          <a:xfrm>
            <a:off x="360218" y="2408711"/>
            <a:ext cx="3040083"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We were surprised that one of the students becomes frustrated because they believe they cannot cook for themselves.</a:t>
            </a:r>
          </a:p>
        </p:txBody>
      </p:sp>
      <p:sp>
        <p:nvSpPr>
          <p:cNvPr id="16" name="TextBox 15">
            <a:extLst>
              <a:ext uri="{FF2B5EF4-FFF2-40B4-BE49-F238E27FC236}">
                <a16:creationId xmlns:a16="http://schemas.microsoft.com/office/drawing/2014/main" id="{CC5A9F73-A025-4758-B5C5-33FB1E402BCE}"/>
              </a:ext>
            </a:extLst>
          </p:cNvPr>
          <p:cNvSpPr txBox="1"/>
          <p:nvPr/>
        </p:nvSpPr>
        <p:spPr>
          <a:xfrm>
            <a:off x="3121231" y="3596243"/>
            <a:ext cx="3910940"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One of the students would contradict themselves when asked about their diet type, their answer was that they are sometimes vegan, sometimes vegetarian and sometimes they do eat meat.</a:t>
            </a:r>
          </a:p>
        </p:txBody>
      </p:sp>
      <p:sp>
        <p:nvSpPr>
          <p:cNvPr id="17" name="TextBox 16">
            <a:extLst>
              <a:ext uri="{FF2B5EF4-FFF2-40B4-BE49-F238E27FC236}">
                <a16:creationId xmlns:a16="http://schemas.microsoft.com/office/drawing/2014/main" id="{2F907FAB-2474-4059-9DB9-C5C6CC33903B}"/>
              </a:ext>
            </a:extLst>
          </p:cNvPr>
          <p:cNvSpPr txBox="1"/>
          <p:nvPr/>
        </p:nvSpPr>
        <p:spPr>
          <a:xfrm>
            <a:off x="4803568" y="2270165"/>
            <a:ext cx="3910940"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Students felt that they cannot afford to eat healthy because of lack of income. </a:t>
            </a:r>
          </a:p>
        </p:txBody>
      </p:sp>
      <p:sp>
        <p:nvSpPr>
          <p:cNvPr id="18" name="TextBox 17">
            <a:extLst>
              <a:ext uri="{FF2B5EF4-FFF2-40B4-BE49-F238E27FC236}">
                <a16:creationId xmlns:a16="http://schemas.microsoft.com/office/drawing/2014/main" id="{E9403F99-9CCE-4A6F-BDFF-E89C013C66AC}"/>
              </a:ext>
            </a:extLst>
          </p:cNvPr>
          <p:cNvSpPr txBox="1"/>
          <p:nvPr/>
        </p:nvSpPr>
        <p:spPr>
          <a:xfrm>
            <a:off x="7653645" y="3388424"/>
            <a:ext cx="3910940"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A student had a number range of meals they eat a day, sometimes they would only eat once. This is a concern for their health.</a:t>
            </a:r>
          </a:p>
        </p:txBody>
      </p:sp>
    </p:spTree>
    <p:extLst>
      <p:ext uri="{BB962C8B-B14F-4D97-AF65-F5344CB8AC3E}">
        <p14:creationId xmlns:p14="http://schemas.microsoft.com/office/powerpoint/2010/main" val="3529373179"/>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A12DA-67F5-40E0-9407-753AD983CBEA}"/>
              </a:ext>
            </a:extLst>
          </p:cNvPr>
          <p:cNvSpPr>
            <a:spLocks noGrp="1"/>
          </p:cNvSpPr>
          <p:nvPr>
            <p:ph type="title"/>
          </p:nvPr>
        </p:nvSpPr>
        <p:spPr>
          <a:xfrm>
            <a:off x="810000" y="447188"/>
            <a:ext cx="10571998" cy="970450"/>
          </a:xfrm>
        </p:spPr>
        <p:txBody>
          <a:bodyPr/>
          <a:lstStyle/>
          <a:p>
            <a:pPr algn="ctr"/>
            <a:r>
              <a:rPr lang="en-US" b="1"/>
              <a:t>INTERVIEW PROCESS </a:t>
            </a:r>
            <a:endParaRPr lang="en-US"/>
          </a:p>
        </p:txBody>
      </p:sp>
      <p:sp>
        <p:nvSpPr>
          <p:cNvPr id="3" name="TextBox 2">
            <a:extLst>
              <a:ext uri="{FF2B5EF4-FFF2-40B4-BE49-F238E27FC236}">
                <a16:creationId xmlns:a16="http://schemas.microsoft.com/office/drawing/2014/main" id="{40BF13A1-B091-48B1-8F75-B752053ED777}"/>
              </a:ext>
            </a:extLst>
          </p:cNvPr>
          <p:cNvSpPr txBox="1"/>
          <p:nvPr/>
        </p:nvSpPr>
        <p:spPr>
          <a:xfrm>
            <a:off x="1043049" y="1834737"/>
            <a:ext cx="4801589" cy="483209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4400">
                <a:solidFill>
                  <a:schemeClr val="bg1"/>
                </a:solidFill>
              </a:rPr>
              <a:t>In Person</a:t>
            </a:r>
            <a:endParaRPr lang="en-US">
              <a:solidFill>
                <a:schemeClr val="bg1"/>
              </a:solidFill>
            </a:endParaRPr>
          </a:p>
          <a:p>
            <a:endParaRPr lang="en-US" sz="4400">
              <a:solidFill>
                <a:schemeClr val="bg1"/>
              </a:solidFill>
            </a:endParaRPr>
          </a:p>
          <a:p>
            <a:endParaRPr lang="en-US" sz="4400">
              <a:solidFill>
                <a:schemeClr val="bg1"/>
              </a:solidFill>
            </a:endParaRPr>
          </a:p>
          <a:p>
            <a:pPr algn="r"/>
            <a:r>
              <a:rPr lang="en-US" sz="4400">
                <a:solidFill>
                  <a:schemeClr val="bg1"/>
                </a:solidFill>
              </a:rPr>
              <a:t>Skype Video Call</a:t>
            </a:r>
          </a:p>
          <a:p>
            <a:endParaRPr lang="en-US" sz="4400">
              <a:solidFill>
                <a:schemeClr val="bg1"/>
              </a:solidFill>
            </a:endParaRPr>
          </a:p>
          <a:p>
            <a:endParaRPr lang="en-US" sz="4400">
              <a:solidFill>
                <a:schemeClr val="bg1"/>
              </a:solidFill>
            </a:endParaRPr>
          </a:p>
          <a:p>
            <a:pPr algn="r"/>
            <a:r>
              <a:rPr lang="en-US" sz="4400">
                <a:solidFill>
                  <a:schemeClr val="bg1"/>
                </a:solidFill>
              </a:rPr>
              <a:t>Phone interview</a:t>
            </a:r>
          </a:p>
        </p:txBody>
      </p:sp>
      <p:sp>
        <p:nvSpPr>
          <p:cNvPr id="4" name="TextBox 3">
            <a:extLst>
              <a:ext uri="{FF2B5EF4-FFF2-40B4-BE49-F238E27FC236}">
                <a16:creationId xmlns:a16="http://schemas.microsoft.com/office/drawing/2014/main" id="{EFF0B89F-1F1F-449E-B3D1-6B6510435D2D}"/>
              </a:ext>
            </a:extLst>
          </p:cNvPr>
          <p:cNvSpPr txBox="1"/>
          <p:nvPr/>
        </p:nvSpPr>
        <p:spPr>
          <a:xfrm>
            <a:off x="7103795" y="2027093"/>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chemeClr val="bg2"/>
                </a:solidFill>
              </a:rPr>
              <a:t>Jack Wilson</a:t>
            </a:r>
          </a:p>
          <a:p>
            <a:pPr algn="l"/>
            <a:endParaRPr lang="en-US">
              <a:solidFill>
                <a:schemeClr val="bg2"/>
              </a:solidFill>
            </a:endParaRPr>
          </a:p>
        </p:txBody>
      </p:sp>
      <p:sp>
        <p:nvSpPr>
          <p:cNvPr id="5" name="TextBox 4">
            <a:extLst>
              <a:ext uri="{FF2B5EF4-FFF2-40B4-BE49-F238E27FC236}">
                <a16:creationId xmlns:a16="http://schemas.microsoft.com/office/drawing/2014/main" id="{2D2AC164-3D9D-40B3-BEFD-A755E840B7AA}"/>
              </a:ext>
            </a:extLst>
          </p:cNvPr>
          <p:cNvSpPr txBox="1"/>
          <p:nvPr/>
        </p:nvSpPr>
        <p:spPr>
          <a:xfrm>
            <a:off x="7192859" y="3887560"/>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err="1">
                <a:solidFill>
                  <a:schemeClr val="bg2"/>
                </a:solidFill>
              </a:rPr>
              <a:t>Valisha</a:t>
            </a:r>
            <a:r>
              <a:rPr lang="en-US" sz="2400">
                <a:solidFill>
                  <a:schemeClr val="bg2"/>
                </a:solidFill>
              </a:rPr>
              <a:t> </a:t>
            </a:r>
            <a:r>
              <a:rPr lang="en-US" sz="2400" err="1">
                <a:solidFill>
                  <a:schemeClr val="bg2"/>
                </a:solidFill>
              </a:rPr>
              <a:t>Nandha</a:t>
            </a:r>
            <a:endParaRPr lang="en-US" sz="2400">
              <a:solidFill>
                <a:schemeClr val="bg2"/>
              </a:solidFill>
            </a:endParaRPr>
          </a:p>
          <a:p>
            <a:pPr algn="l"/>
            <a:endParaRPr lang="en-US">
              <a:solidFill>
                <a:schemeClr val="bg2"/>
              </a:solidFill>
            </a:endParaRPr>
          </a:p>
        </p:txBody>
      </p:sp>
      <p:sp>
        <p:nvSpPr>
          <p:cNvPr id="6" name="TextBox 5">
            <a:extLst>
              <a:ext uri="{FF2B5EF4-FFF2-40B4-BE49-F238E27FC236}">
                <a16:creationId xmlns:a16="http://schemas.microsoft.com/office/drawing/2014/main" id="{C54C4EB2-3600-4A64-A343-EC3DDBB7A676}"/>
              </a:ext>
            </a:extLst>
          </p:cNvPr>
          <p:cNvSpPr txBox="1"/>
          <p:nvPr/>
        </p:nvSpPr>
        <p:spPr>
          <a:xfrm>
            <a:off x="7192860" y="5975639"/>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chemeClr val="bg2"/>
                </a:solidFill>
              </a:rPr>
              <a:t>Reza Sheik</a:t>
            </a:r>
          </a:p>
          <a:p>
            <a:pPr algn="l"/>
            <a:endParaRPr lang="en-US">
              <a:solidFill>
                <a:schemeClr val="bg2"/>
              </a:solidFill>
            </a:endParaRPr>
          </a:p>
        </p:txBody>
      </p:sp>
      <p:sp>
        <p:nvSpPr>
          <p:cNvPr id="7" name="Arrow: Right 6">
            <a:extLst>
              <a:ext uri="{FF2B5EF4-FFF2-40B4-BE49-F238E27FC236}">
                <a16:creationId xmlns:a16="http://schemas.microsoft.com/office/drawing/2014/main" id="{D01CAC56-3877-4E9D-95E2-FFF96E0DC7F7}"/>
              </a:ext>
            </a:extLst>
          </p:cNvPr>
          <p:cNvSpPr/>
          <p:nvPr/>
        </p:nvSpPr>
        <p:spPr>
          <a:xfrm>
            <a:off x="6179534" y="4026615"/>
            <a:ext cx="712520" cy="286987"/>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 name="Arrow: Right 7">
            <a:extLst>
              <a:ext uri="{FF2B5EF4-FFF2-40B4-BE49-F238E27FC236}">
                <a16:creationId xmlns:a16="http://schemas.microsoft.com/office/drawing/2014/main" id="{16B44B79-55E4-481A-9E52-92271CAA9D86}"/>
              </a:ext>
            </a:extLst>
          </p:cNvPr>
          <p:cNvSpPr/>
          <p:nvPr/>
        </p:nvSpPr>
        <p:spPr>
          <a:xfrm>
            <a:off x="6179534" y="6094900"/>
            <a:ext cx="712520" cy="286987"/>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Arrow: Right 8">
            <a:extLst>
              <a:ext uri="{FF2B5EF4-FFF2-40B4-BE49-F238E27FC236}">
                <a16:creationId xmlns:a16="http://schemas.microsoft.com/office/drawing/2014/main" id="{38BB6B71-EAC3-4E30-8468-597C18C0D542}"/>
              </a:ext>
            </a:extLst>
          </p:cNvPr>
          <p:cNvSpPr/>
          <p:nvPr/>
        </p:nvSpPr>
        <p:spPr>
          <a:xfrm>
            <a:off x="6179532" y="2106769"/>
            <a:ext cx="712520" cy="286987"/>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10" name="Picture 10" descr="A couple of people posing for the camera&#10;&#10;Description generated with very high confidence">
            <a:extLst>
              <a:ext uri="{FF2B5EF4-FFF2-40B4-BE49-F238E27FC236}">
                <a16:creationId xmlns:a16="http://schemas.microsoft.com/office/drawing/2014/main" id="{1253FD2C-B4B4-4CD7-B9EB-19ED1DCF0F2A}"/>
              </a:ext>
            </a:extLst>
          </p:cNvPr>
          <p:cNvPicPr>
            <a:picLocks noChangeAspect="1"/>
          </p:cNvPicPr>
          <p:nvPr/>
        </p:nvPicPr>
        <p:blipFill rotWithShape="1">
          <a:blip r:embed="rId2"/>
          <a:srcRect r="27798" b="-337"/>
          <a:stretch/>
        </p:blipFill>
        <p:spPr>
          <a:xfrm>
            <a:off x="10345387" y="3175659"/>
            <a:ext cx="1129587" cy="15253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Picture 11" descr="A person sitting on a table&#10;&#10;Description generated with high confidence">
            <a:extLst>
              <a:ext uri="{FF2B5EF4-FFF2-40B4-BE49-F238E27FC236}">
                <a16:creationId xmlns:a16="http://schemas.microsoft.com/office/drawing/2014/main" id="{E8963EB2-904E-41A0-9AF3-FF51CB493BA5}"/>
              </a:ext>
            </a:extLst>
          </p:cNvPr>
          <p:cNvPicPr>
            <a:picLocks noChangeAspect="1"/>
          </p:cNvPicPr>
          <p:nvPr/>
        </p:nvPicPr>
        <p:blipFill rotWithShape="1">
          <a:blip r:embed="rId3"/>
          <a:srcRect t="25962" r="2463" b="240"/>
          <a:stretch/>
        </p:blipFill>
        <p:spPr>
          <a:xfrm>
            <a:off x="10340638" y="4963884"/>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Picture 12" descr="A close up of a person&#10;&#10;Description generated with very high confidence">
            <a:extLst>
              <a:ext uri="{FF2B5EF4-FFF2-40B4-BE49-F238E27FC236}">
                <a16:creationId xmlns:a16="http://schemas.microsoft.com/office/drawing/2014/main" id="{8D54B1E0-137A-47DF-BF9F-18ED0E6D82FD}"/>
              </a:ext>
            </a:extLst>
          </p:cNvPr>
          <p:cNvPicPr>
            <a:picLocks noChangeAspect="1"/>
          </p:cNvPicPr>
          <p:nvPr/>
        </p:nvPicPr>
        <p:blipFill>
          <a:blip r:embed="rId4"/>
          <a:stretch>
            <a:fillRect/>
          </a:stretch>
        </p:blipFill>
        <p:spPr>
          <a:xfrm>
            <a:off x="10315699" y="1358064"/>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770214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dirty="0">
                <a:solidFill>
                  <a:schemeClr val="bg1"/>
                </a:solidFill>
              </a:rPr>
              <a:t>Point of Views</a:t>
            </a:r>
          </a:p>
        </p:txBody>
      </p:sp>
      <p:pic>
        <p:nvPicPr>
          <p:cNvPr id="3" name="Picture 10" descr="A couple of people posing for the camera&#10;&#10;Description generated with very high confidence">
            <a:extLst>
              <a:ext uri="{FF2B5EF4-FFF2-40B4-BE49-F238E27FC236}">
                <a16:creationId xmlns:a16="http://schemas.microsoft.com/office/drawing/2014/main" id="{CA8A50E5-B414-41C2-A0E1-A704079E1318}"/>
              </a:ext>
            </a:extLst>
          </p:cNvPr>
          <p:cNvPicPr>
            <a:picLocks noChangeAspect="1"/>
          </p:cNvPicPr>
          <p:nvPr/>
        </p:nvPicPr>
        <p:blipFill rotWithShape="1">
          <a:blip r:embed="rId2"/>
          <a:srcRect r="27798" b="-337"/>
          <a:stretch/>
        </p:blipFill>
        <p:spPr>
          <a:xfrm>
            <a:off x="1508166" y="4640282"/>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Picture 3" descr="A person sitting on a table&#10;&#10;Description generated with high confidence">
            <a:extLst>
              <a:ext uri="{FF2B5EF4-FFF2-40B4-BE49-F238E27FC236}">
                <a16:creationId xmlns:a16="http://schemas.microsoft.com/office/drawing/2014/main" id="{EE303765-86BE-4EB8-8F5A-3FE0A06E865C}"/>
              </a:ext>
            </a:extLst>
          </p:cNvPr>
          <p:cNvPicPr>
            <a:picLocks noChangeAspect="1"/>
          </p:cNvPicPr>
          <p:nvPr/>
        </p:nvPicPr>
        <p:blipFill rotWithShape="1">
          <a:blip r:embed="rId3"/>
          <a:srcRect t="25962" r="2463" b="240"/>
          <a:stretch/>
        </p:blipFill>
        <p:spPr>
          <a:xfrm>
            <a:off x="9717183" y="4686793"/>
            <a:ext cx="1021086" cy="161161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a:extLst>
              <a:ext uri="{FF2B5EF4-FFF2-40B4-BE49-F238E27FC236}">
                <a16:creationId xmlns:a16="http://schemas.microsoft.com/office/drawing/2014/main" id="{3D864680-AC67-4104-AB8A-65A3384ADEC8}"/>
              </a:ext>
            </a:extLst>
          </p:cNvPr>
          <p:cNvSpPr txBox="1"/>
          <p:nvPr/>
        </p:nvSpPr>
        <p:spPr>
          <a:xfrm>
            <a:off x="8217726" y="2458192"/>
            <a:ext cx="3861459" cy="120032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The young athletically driven marketing student wanted to still be able to eat healthy and cheap at the same time. </a:t>
            </a:r>
          </a:p>
        </p:txBody>
      </p:sp>
      <p:sp>
        <p:nvSpPr>
          <p:cNvPr id="10" name="TextBox 9">
            <a:extLst>
              <a:ext uri="{FF2B5EF4-FFF2-40B4-BE49-F238E27FC236}">
                <a16:creationId xmlns:a16="http://schemas.microsoft.com/office/drawing/2014/main" id="{0D0F0826-B5CA-4B8C-B6BD-44D8973CECB6}"/>
              </a:ext>
            </a:extLst>
          </p:cNvPr>
          <p:cNvSpPr txBox="1"/>
          <p:nvPr/>
        </p:nvSpPr>
        <p:spPr>
          <a:xfrm>
            <a:off x="449283" y="2527466"/>
            <a:ext cx="3238005"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An ethical student who Is a vegetarian struggling to maintain their protein intake since they cant eat meat.</a:t>
            </a:r>
          </a:p>
        </p:txBody>
      </p:sp>
      <p:sp>
        <p:nvSpPr>
          <p:cNvPr id="6" name="TextBox 5">
            <a:extLst>
              <a:ext uri="{FF2B5EF4-FFF2-40B4-BE49-F238E27FC236}">
                <a16:creationId xmlns:a16="http://schemas.microsoft.com/office/drawing/2014/main" id="{B4497551-BADA-4252-9A24-A35089FA30C6}"/>
              </a:ext>
            </a:extLst>
          </p:cNvPr>
          <p:cNvSpPr txBox="1"/>
          <p:nvPr/>
        </p:nvSpPr>
        <p:spPr>
          <a:xfrm>
            <a:off x="4121975" y="2325831"/>
            <a:ext cx="3821873"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A biology student who generally uses his imagination to prepare meals but struggles with time management skills whilst preparing the food. </a:t>
            </a:r>
          </a:p>
        </p:txBody>
      </p:sp>
      <p:pic>
        <p:nvPicPr>
          <p:cNvPr id="13" name="Picture 12" descr="A close up of a person&#10;&#10;Description generated with very high confidence">
            <a:extLst>
              <a:ext uri="{FF2B5EF4-FFF2-40B4-BE49-F238E27FC236}">
                <a16:creationId xmlns:a16="http://schemas.microsoft.com/office/drawing/2014/main" id="{4A9FC059-0B67-4D4C-BE9C-0CBC6480B8BA}"/>
              </a:ext>
            </a:extLst>
          </p:cNvPr>
          <p:cNvPicPr>
            <a:picLocks noChangeAspect="1"/>
          </p:cNvPicPr>
          <p:nvPr/>
        </p:nvPicPr>
        <p:blipFill>
          <a:blip r:embed="rId4"/>
          <a:stretch>
            <a:fillRect/>
          </a:stretch>
        </p:blipFill>
        <p:spPr>
          <a:xfrm>
            <a:off x="5476505" y="4594088"/>
            <a:ext cx="1100448" cy="168763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8353C788-6D70-4177-95F5-81277FFC3639}"/>
              </a:ext>
            </a:extLst>
          </p:cNvPr>
          <p:cNvSpPr txBox="1"/>
          <p:nvPr/>
        </p:nvSpPr>
        <p:spPr>
          <a:xfrm>
            <a:off x="739966" y="6340206"/>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Valisha</a:t>
            </a:r>
          </a:p>
        </p:txBody>
      </p:sp>
      <p:sp>
        <p:nvSpPr>
          <p:cNvPr id="11" name="TextBox 10">
            <a:extLst>
              <a:ext uri="{FF2B5EF4-FFF2-40B4-BE49-F238E27FC236}">
                <a16:creationId xmlns:a16="http://schemas.microsoft.com/office/drawing/2014/main" id="{9ABFEA4F-BA39-4C24-8C12-6D4CFA7E9C02}"/>
              </a:ext>
            </a:extLst>
          </p:cNvPr>
          <p:cNvSpPr txBox="1"/>
          <p:nvPr/>
        </p:nvSpPr>
        <p:spPr>
          <a:xfrm>
            <a:off x="4660134" y="6340205"/>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Jack</a:t>
            </a:r>
          </a:p>
        </p:txBody>
      </p:sp>
      <p:sp>
        <p:nvSpPr>
          <p:cNvPr id="12" name="TextBox 11">
            <a:extLst>
              <a:ext uri="{FF2B5EF4-FFF2-40B4-BE49-F238E27FC236}">
                <a16:creationId xmlns:a16="http://schemas.microsoft.com/office/drawing/2014/main" id="{D2802CE7-C491-4FAC-87D4-9D7813CB9035}"/>
              </a:ext>
            </a:extLst>
          </p:cNvPr>
          <p:cNvSpPr txBox="1"/>
          <p:nvPr/>
        </p:nvSpPr>
        <p:spPr>
          <a:xfrm>
            <a:off x="8864904" y="6340205"/>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Reza</a:t>
            </a:r>
          </a:p>
        </p:txBody>
      </p:sp>
    </p:spTree>
    <p:extLst>
      <p:ext uri="{BB962C8B-B14F-4D97-AF65-F5344CB8AC3E}">
        <p14:creationId xmlns:p14="http://schemas.microsoft.com/office/powerpoint/2010/main" val="4168760808"/>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dirty="0">
                <a:solidFill>
                  <a:schemeClr val="bg1"/>
                </a:solidFill>
              </a:rPr>
              <a:t>How We Might</a:t>
            </a:r>
          </a:p>
        </p:txBody>
      </p:sp>
      <p:pic>
        <p:nvPicPr>
          <p:cNvPr id="3" name="Picture 10" descr="A couple of people posing for the camera&#10;&#10;Description generated with very high confidence">
            <a:extLst>
              <a:ext uri="{FF2B5EF4-FFF2-40B4-BE49-F238E27FC236}">
                <a16:creationId xmlns:a16="http://schemas.microsoft.com/office/drawing/2014/main" id="{CA8A50E5-B414-41C2-A0E1-A704079E1318}"/>
              </a:ext>
            </a:extLst>
          </p:cNvPr>
          <p:cNvPicPr>
            <a:picLocks noChangeAspect="1"/>
          </p:cNvPicPr>
          <p:nvPr/>
        </p:nvPicPr>
        <p:blipFill rotWithShape="1">
          <a:blip r:embed="rId2"/>
          <a:srcRect r="27798" b="-337"/>
          <a:stretch/>
        </p:blipFill>
        <p:spPr>
          <a:xfrm>
            <a:off x="5276108" y="4444834"/>
            <a:ext cx="1426470" cy="19607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a:extLst>
              <a:ext uri="{FF2B5EF4-FFF2-40B4-BE49-F238E27FC236}">
                <a16:creationId xmlns:a16="http://schemas.microsoft.com/office/drawing/2014/main" id="{00BA3C59-7B67-4238-A48D-15736254A6A8}"/>
              </a:ext>
            </a:extLst>
          </p:cNvPr>
          <p:cNvSpPr txBox="1"/>
          <p:nvPr/>
        </p:nvSpPr>
        <p:spPr>
          <a:xfrm>
            <a:off x="881001" y="2160072"/>
            <a:ext cx="3444585"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we might do this, is by providing meals and recipes suitable for vegetarians and high in protein. This would cater to her dietary choice as well as help her fulfil her nutritional requirements.</a:t>
            </a:r>
          </a:p>
        </p:txBody>
      </p:sp>
      <p:sp>
        <p:nvSpPr>
          <p:cNvPr id="12" name="TextBox 11">
            <a:extLst>
              <a:ext uri="{FF2B5EF4-FFF2-40B4-BE49-F238E27FC236}">
                <a16:creationId xmlns:a16="http://schemas.microsoft.com/office/drawing/2014/main" id="{712A950C-7422-4CDD-B548-F552FC5B3540}"/>
              </a:ext>
            </a:extLst>
          </p:cNvPr>
          <p:cNvSpPr txBox="1"/>
          <p:nvPr/>
        </p:nvSpPr>
        <p:spPr>
          <a:xfrm>
            <a:off x="5088083" y="2308514"/>
            <a:ext cx="2976993"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we might do this, is by having a filter for only vegetarian recipes so she could freely look through it.</a:t>
            </a:r>
          </a:p>
        </p:txBody>
      </p:sp>
      <p:sp>
        <p:nvSpPr>
          <p:cNvPr id="13" name="TextBox 12">
            <a:extLst>
              <a:ext uri="{FF2B5EF4-FFF2-40B4-BE49-F238E27FC236}">
                <a16:creationId xmlns:a16="http://schemas.microsoft.com/office/drawing/2014/main" id="{C7A7EE2E-F85E-4B53-B4E6-24960D2A1F80}"/>
              </a:ext>
            </a:extLst>
          </p:cNvPr>
          <p:cNvSpPr txBox="1"/>
          <p:nvPr/>
        </p:nvSpPr>
        <p:spPr>
          <a:xfrm>
            <a:off x="9279081" y="1918855"/>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we might do this, is by having a "nutrition rating" for recipes so she could find high protein recipes.</a:t>
            </a:r>
          </a:p>
        </p:txBody>
      </p:sp>
      <p:sp>
        <p:nvSpPr>
          <p:cNvPr id="15" name="TextBox 14">
            <a:extLst>
              <a:ext uri="{FF2B5EF4-FFF2-40B4-BE49-F238E27FC236}">
                <a16:creationId xmlns:a16="http://schemas.microsoft.com/office/drawing/2014/main" id="{BA4C9E08-6D1D-45B4-8435-B1DC70724EAF}"/>
              </a:ext>
            </a:extLst>
          </p:cNvPr>
          <p:cNvSpPr txBox="1"/>
          <p:nvPr/>
        </p:nvSpPr>
        <p:spPr>
          <a:xfrm>
            <a:off x="965120" y="4930983"/>
            <a:ext cx="3280061"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we might do this, is by having a filter for only protein-based recipes.</a:t>
            </a:r>
          </a:p>
        </p:txBody>
      </p:sp>
      <p:sp>
        <p:nvSpPr>
          <p:cNvPr id="16" name="TextBox 15">
            <a:extLst>
              <a:ext uri="{FF2B5EF4-FFF2-40B4-BE49-F238E27FC236}">
                <a16:creationId xmlns:a16="http://schemas.microsoft.com/office/drawing/2014/main" id="{643CB745-5F6F-4583-812E-E42FB53D3019}"/>
              </a:ext>
            </a:extLst>
          </p:cNvPr>
          <p:cNvSpPr txBox="1"/>
          <p:nvPr/>
        </p:nvSpPr>
        <p:spPr>
          <a:xfrm>
            <a:off x="8378537" y="3919105"/>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How we might do this, is by including a Quorn meal section as it’s the most popular food for vegetarians.</a:t>
            </a:r>
          </a:p>
        </p:txBody>
      </p:sp>
    </p:spTree>
    <p:extLst>
      <p:ext uri="{BB962C8B-B14F-4D97-AF65-F5344CB8AC3E}">
        <p14:creationId xmlns:p14="http://schemas.microsoft.com/office/powerpoint/2010/main" val="365299019"/>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a:solidFill>
                  <a:schemeClr val="bg1"/>
                </a:solidFill>
              </a:rPr>
              <a:t>How We Might</a:t>
            </a:r>
          </a:p>
        </p:txBody>
      </p:sp>
      <p:sp>
        <p:nvSpPr>
          <p:cNvPr id="3" name="TextBox 2">
            <a:extLst>
              <a:ext uri="{FF2B5EF4-FFF2-40B4-BE49-F238E27FC236}">
                <a16:creationId xmlns:a16="http://schemas.microsoft.com/office/drawing/2014/main" id="{E768F228-131C-44EF-9EE0-AD55E66BC41F}"/>
              </a:ext>
            </a:extLst>
          </p:cNvPr>
          <p:cNvSpPr txBox="1"/>
          <p:nvPr/>
        </p:nvSpPr>
        <p:spPr>
          <a:xfrm>
            <a:off x="7673438" y="3906733"/>
            <a:ext cx="3557153"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preparing step by step recipes, with time stamps on each step, that are simple to follow. This would help with his time management when preparing the food.</a:t>
            </a:r>
          </a:p>
        </p:txBody>
      </p:sp>
      <p:pic>
        <p:nvPicPr>
          <p:cNvPr id="5" name="Picture 4" descr="A close up of a person&#10;&#10;Description generated with very high confidence">
            <a:extLst>
              <a:ext uri="{FF2B5EF4-FFF2-40B4-BE49-F238E27FC236}">
                <a16:creationId xmlns:a16="http://schemas.microsoft.com/office/drawing/2014/main" id="{46D2F853-4C8E-4717-818D-97BE4DD90227}"/>
              </a:ext>
            </a:extLst>
          </p:cNvPr>
          <p:cNvPicPr>
            <a:picLocks noChangeAspect="1"/>
          </p:cNvPicPr>
          <p:nvPr/>
        </p:nvPicPr>
        <p:blipFill>
          <a:blip r:embed="rId2"/>
          <a:stretch>
            <a:fillRect/>
          </a:stretch>
        </p:blipFill>
        <p:spPr>
          <a:xfrm>
            <a:off x="5417127" y="4782115"/>
            <a:ext cx="1328058" cy="19845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TextBox 4">
            <a:extLst>
              <a:ext uri="{FF2B5EF4-FFF2-40B4-BE49-F238E27FC236}">
                <a16:creationId xmlns:a16="http://schemas.microsoft.com/office/drawing/2014/main" id="{668F606A-4BA2-40A1-B7FB-23029E5F0F31}"/>
              </a:ext>
            </a:extLst>
          </p:cNvPr>
          <p:cNvSpPr txBox="1"/>
          <p:nvPr/>
        </p:nvSpPr>
        <p:spPr>
          <a:xfrm>
            <a:off x="304552" y="2252847"/>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filtering recipes by the time they take so he could find the quickest recipes.</a:t>
            </a:r>
          </a:p>
        </p:txBody>
      </p:sp>
      <p:sp>
        <p:nvSpPr>
          <p:cNvPr id="6" name="TextBox 5">
            <a:extLst>
              <a:ext uri="{FF2B5EF4-FFF2-40B4-BE49-F238E27FC236}">
                <a16:creationId xmlns:a16="http://schemas.microsoft.com/office/drawing/2014/main" id="{BA5CB9DE-6946-467A-8321-ED8102B15224}"/>
              </a:ext>
            </a:extLst>
          </p:cNvPr>
          <p:cNvSpPr txBox="1"/>
          <p:nvPr/>
        </p:nvSpPr>
        <p:spPr>
          <a:xfrm>
            <a:off x="9019927" y="2023382"/>
            <a:ext cx="2743199"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filtering recipes depending on how many steps they have so it would be easier to find simple recipes.</a:t>
            </a:r>
          </a:p>
        </p:txBody>
      </p:sp>
      <p:sp>
        <p:nvSpPr>
          <p:cNvPr id="8" name="TextBox 7">
            <a:extLst>
              <a:ext uri="{FF2B5EF4-FFF2-40B4-BE49-F238E27FC236}">
                <a16:creationId xmlns:a16="http://schemas.microsoft.com/office/drawing/2014/main" id="{2D77F3B6-D1E4-4906-82EA-1895CC90A629}"/>
              </a:ext>
            </a:extLst>
          </p:cNvPr>
          <p:cNvSpPr txBox="1"/>
          <p:nvPr/>
        </p:nvSpPr>
        <p:spPr>
          <a:xfrm>
            <a:off x="4616780" y="2477984"/>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giving recipes a "difficulty rating" so he could find easy recipes.</a:t>
            </a:r>
          </a:p>
        </p:txBody>
      </p:sp>
      <p:sp>
        <p:nvSpPr>
          <p:cNvPr id="10" name="TextBox 9">
            <a:extLst>
              <a:ext uri="{FF2B5EF4-FFF2-40B4-BE49-F238E27FC236}">
                <a16:creationId xmlns:a16="http://schemas.microsoft.com/office/drawing/2014/main" id="{2C35BB49-AB04-43E9-B58A-38483E756A64}"/>
              </a:ext>
            </a:extLst>
          </p:cNvPr>
          <p:cNvSpPr txBox="1"/>
          <p:nvPr/>
        </p:nvSpPr>
        <p:spPr>
          <a:xfrm>
            <a:off x="1793916" y="4183825"/>
            <a:ext cx="2743199"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providing alternatives to ingredients within recipes so he can pick and choose.</a:t>
            </a:r>
          </a:p>
        </p:txBody>
      </p:sp>
    </p:spTree>
    <p:extLst>
      <p:ext uri="{BB962C8B-B14F-4D97-AF65-F5344CB8AC3E}">
        <p14:creationId xmlns:p14="http://schemas.microsoft.com/office/powerpoint/2010/main" val="375596950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a:solidFill>
                  <a:schemeClr val="bg1"/>
                </a:solidFill>
              </a:rPr>
              <a:t>How We Might</a:t>
            </a:r>
          </a:p>
        </p:txBody>
      </p:sp>
      <p:pic>
        <p:nvPicPr>
          <p:cNvPr id="4" name="Picture 3" descr="A person sitting on a table&#10;&#10;Description generated with high confidence">
            <a:extLst>
              <a:ext uri="{FF2B5EF4-FFF2-40B4-BE49-F238E27FC236}">
                <a16:creationId xmlns:a16="http://schemas.microsoft.com/office/drawing/2014/main" id="{7AEC56FB-9AEE-4D34-B905-ACB55FA35FFC}"/>
              </a:ext>
            </a:extLst>
          </p:cNvPr>
          <p:cNvPicPr>
            <a:picLocks noChangeAspect="1"/>
          </p:cNvPicPr>
          <p:nvPr/>
        </p:nvPicPr>
        <p:blipFill rotWithShape="1">
          <a:blip r:embed="rId2"/>
          <a:srcRect t="25962" r="2463" b="240"/>
          <a:stretch/>
        </p:blipFill>
        <p:spPr>
          <a:xfrm>
            <a:off x="5392586" y="4449287"/>
            <a:ext cx="1327864" cy="20965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a:extLst>
              <a:ext uri="{FF2B5EF4-FFF2-40B4-BE49-F238E27FC236}">
                <a16:creationId xmlns:a16="http://schemas.microsoft.com/office/drawing/2014/main" id="{D8AC1B1A-1960-4326-94BD-801925BCA25E}"/>
              </a:ext>
            </a:extLst>
          </p:cNvPr>
          <p:cNvSpPr txBox="1"/>
          <p:nvPr/>
        </p:nvSpPr>
        <p:spPr>
          <a:xfrm>
            <a:off x="8664808" y="2539180"/>
            <a:ext cx="2976994" cy="230832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giving recipes a "health rating" along with stating its total price. This would help him compare different recipes and find what is best for him.</a:t>
            </a:r>
          </a:p>
        </p:txBody>
      </p:sp>
      <p:sp>
        <p:nvSpPr>
          <p:cNvPr id="6" name="TextBox 5">
            <a:extLst>
              <a:ext uri="{FF2B5EF4-FFF2-40B4-BE49-F238E27FC236}">
                <a16:creationId xmlns:a16="http://schemas.microsoft.com/office/drawing/2014/main" id="{40FB3857-9FDF-4782-90C4-0C04FF546624}"/>
              </a:ext>
            </a:extLst>
          </p:cNvPr>
          <p:cNvSpPr txBox="1"/>
          <p:nvPr/>
        </p:nvSpPr>
        <p:spPr>
          <a:xfrm>
            <a:off x="8487035" y="5497875"/>
            <a:ext cx="2743199" cy="92333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filtering food by price.</a:t>
            </a:r>
          </a:p>
        </p:txBody>
      </p:sp>
      <p:sp>
        <p:nvSpPr>
          <p:cNvPr id="10" name="TextBox 9">
            <a:extLst>
              <a:ext uri="{FF2B5EF4-FFF2-40B4-BE49-F238E27FC236}">
                <a16:creationId xmlns:a16="http://schemas.microsoft.com/office/drawing/2014/main" id="{E9499E44-03CF-4D8E-AAAA-A11D4C8160CB}"/>
              </a:ext>
            </a:extLst>
          </p:cNvPr>
          <p:cNvSpPr txBox="1"/>
          <p:nvPr/>
        </p:nvSpPr>
        <p:spPr>
          <a:xfrm>
            <a:off x="1202706" y="4925593"/>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having a price range functionality so he can choose within a certain range. </a:t>
            </a:r>
          </a:p>
        </p:txBody>
      </p:sp>
      <p:sp>
        <p:nvSpPr>
          <p:cNvPr id="12" name="TextBox 11">
            <a:extLst>
              <a:ext uri="{FF2B5EF4-FFF2-40B4-BE49-F238E27FC236}">
                <a16:creationId xmlns:a16="http://schemas.microsoft.com/office/drawing/2014/main" id="{DA2E906B-8116-4CC3-8B9D-DCDA7955521A}"/>
              </a:ext>
            </a:extLst>
          </p:cNvPr>
          <p:cNvSpPr txBox="1"/>
          <p:nvPr/>
        </p:nvSpPr>
        <p:spPr>
          <a:xfrm>
            <a:off x="4689764" y="2083378"/>
            <a:ext cx="2743199"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allowing the user to search by price so that he could find a recipe within his budget.</a:t>
            </a:r>
          </a:p>
        </p:txBody>
      </p:sp>
      <p:sp>
        <p:nvSpPr>
          <p:cNvPr id="13" name="TextBox 12">
            <a:extLst>
              <a:ext uri="{FF2B5EF4-FFF2-40B4-BE49-F238E27FC236}">
                <a16:creationId xmlns:a16="http://schemas.microsoft.com/office/drawing/2014/main" id="{AD6B19BD-30AE-4E1F-9537-A13DCA85D159}"/>
              </a:ext>
            </a:extLst>
          </p:cNvPr>
          <p:cNvSpPr txBox="1"/>
          <p:nvPr/>
        </p:nvSpPr>
        <p:spPr>
          <a:xfrm>
            <a:off x="643047" y="2539076"/>
            <a:ext cx="2743199"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How we might do this, is by having a calorie filter so he could find the foods with the least and most calories.</a:t>
            </a:r>
          </a:p>
        </p:txBody>
      </p:sp>
    </p:spTree>
    <p:extLst>
      <p:ext uri="{BB962C8B-B14F-4D97-AF65-F5344CB8AC3E}">
        <p14:creationId xmlns:p14="http://schemas.microsoft.com/office/powerpoint/2010/main" val="3282845988"/>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a:solidFill>
                  <a:schemeClr val="bg1"/>
                </a:solidFill>
              </a:rPr>
              <a:t>How We Might</a:t>
            </a:r>
          </a:p>
        </p:txBody>
      </p:sp>
      <p:sp>
        <p:nvSpPr>
          <p:cNvPr id="12" name="TextBox 11">
            <a:extLst>
              <a:ext uri="{FF2B5EF4-FFF2-40B4-BE49-F238E27FC236}">
                <a16:creationId xmlns:a16="http://schemas.microsoft.com/office/drawing/2014/main" id="{DA2E906B-8116-4CC3-8B9D-DCDA7955521A}"/>
              </a:ext>
            </a:extLst>
          </p:cNvPr>
          <p:cNvSpPr txBox="1"/>
          <p:nvPr/>
        </p:nvSpPr>
        <p:spPr>
          <a:xfrm>
            <a:off x="4689764" y="2083378"/>
            <a:ext cx="2743199"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How we might do this, is by incorporating vegetarian filter as no meals with has as many vegetables as vegetarian food.</a:t>
            </a:r>
          </a:p>
          <a:p>
            <a:pPr algn="ctr"/>
            <a:endParaRPr lang="en-US" dirty="0"/>
          </a:p>
        </p:txBody>
      </p:sp>
      <p:sp>
        <p:nvSpPr>
          <p:cNvPr id="9" name="TextBox 8">
            <a:extLst>
              <a:ext uri="{FF2B5EF4-FFF2-40B4-BE49-F238E27FC236}">
                <a16:creationId xmlns:a16="http://schemas.microsoft.com/office/drawing/2014/main" id="{6AA1AB8D-63AF-403D-9031-063EA8B22B46}"/>
              </a:ext>
            </a:extLst>
          </p:cNvPr>
          <p:cNvSpPr txBox="1"/>
          <p:nvPr/>
        </p:nvSpPr>
        <p:spPr>
          <a:xfrm>
            <a:off x="8536486" y="2156823"/>
            <a:ext cx="2743199"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How we might do this, is by having a family section so that users can quickly find big meals fit for a family.</a:t>
            </a:r>
          </a:p>
        </p:txBody>
      </p:sp>
      <p:sp>
        <p:nvSpPr>
          <p:cNvPr id="11" name="TextBox 10">
            <a:extLst>
              <a:ext uri="{FF2B5EF4-FFF2-40B4-BE49-F238E27FC236}">
                <a16:creationId xmlns:a16="http://schemas.microsoft.com/office/drawing/2014/main" id="{EC4F0CB4-E765-4ABE-A813-085931C7C356}"/>
              </a:ext>
            </a:extLst>
          </p:cNvPr>
          <p:cNvSpPr txBox="1"/>
          <p:nvPr/>
        </p:nvSpPr>
        <p:spPr>
          <a:xfrm>
            <a:off x="6489184" y="4176581"/>
            <a:ext cx="3743897"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How we might do this, is by adding substitutes and suggestions into the ingredients of recipes. This way users could share what extra ingredients could be used and added, like more vegetables.</a:t>
            </a:r>
          </a:p>
        </p:txBody>
      </p:sp>
      <p:sp>
        <p:nvSpPr>
          <p:cNvPr id="14" name="TextBox 13">
            <a:extLst>
              <a:ext uri="{FF2B5EF4-FFF2-40B4-BE49-F238E27FC236}">
                <a16:creationId xmlns:a16="http://schemas.microsoft.com/office/drawing/2014/main" id="{790AA85B-908A-4290-8ADD-270BFE3569C8}"/>
              </a:ext>
            </a:extLst>
          </p:cNvPr>
          <p:cNvSpPr txBox="1"/>
          <p:nvPr/>
        </p:nvSpPr>
        <p:spPr>
          <a:xfrm>
            <a:off x="1265352" y="4653978"/>
            <a:ext cx="3743897"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How we might do this, is by giving recipes a discussion board so that users can share their experiences of making them.</a:t>
            </a:r>
          </a:p>
        </p:txBody>
      </p:sp>
      <p:sp>
        <p:nvSpPr>
          <p:cNvPr id="15" name="TextBox 14">
            <a:extLst>
              <a:ext uri="{FF2B5EF4-FFF2-40B4-BE49-F238E27FC236}">
                <a16:creationId xmlns:a16="http://schemas.microsoft.com/office/drawing/2014/main" id="{27324E78-D44A-456F-A225-D4D9547644C3}"/>
              </a:ext>
            </a:extLst>
          </p:cNvPr>
          <p:cNvSpPr txBox="1"/>
          <p:nvPr/>
        </p:nvSpPr>
        <p:spPr>
          <a:xfrm>
            <a:off x="273834" y="2450604"/>
            <a:ext cx="3743897"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How we might do this, is by having a filter for allergies so that users can find recipes that do not contain food that they are allergic to.</a:t>
            </a:r>
          </a:p>
        </p:txBody>
      </p:sp>
      <p:sp>
        <p:nvSpPr>
          <p:cNvPr id="16" name="TextBox 15">
            <a:extLst>
              <a:ext uri="{FF2B5EF4-FFF2-40B4-BE49-F238E27FC236}">
                <a16:creationId xmlns:a16="http://schemas.microsoft.com/office/drawing/2014/main" id="{40C9602E-8A77-42DB-8D76-9F85E08B5082}"/>
              </a:ext>
            </a:extLst>
          </p:cNvPr>
          <p:cNvSpPr txBox="1"/>
          <p:nvPr/>
        </p:nvSpPr>
        <p:spPr>
          <a:xfrm>
            <a:off x="4019569" y="6242243"/>
            <a:ext cx="3743897"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dirty="0"/>
              <a:t>Jessica Miller</a:t>
            </a:r>
          </a:p>
        </p:txBody>
      </p:sp>
    </p:spTree>
    <p:extLst>
      <p:ext uri="{BB962C8B-B14F-4D97-AF65-F5344CB8AC3E}">
        <p14:creationId xmlns:p14="http://schemas.microsoft.com/office/powerpoint/2010/main" val="456260395"/>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BB93-93EC-446A-AC60-92E26F5E5225}"/>
              </a:ext>
            </a:extLst>
          </p:cNvPr>
          <p:cNvSpPr>
            <a:spLocks noGrp="1"/>
          </p:cNvSpPr>
          <p:nvPr>
            <p:ph type="title"/>
          </p:nvPr>
        </p:nvSpPr>
        <p:spPr>
          <a:xfrm>
            <a:off x="965199" y="192706"/>
            <a:ext cx="10261602" cy="1389400"/>
          </a:xfrm>
          <a:effectLst/>
        </p:spPr>
        <p:txBody>
          <a:bodyPr vert="horz" lIns="91440" tIns="45720" rIns="91440" bIns="45720" rtlCol="0" anchor="b">
            <a:normAutofit/>
          </a:bodyPr>
          <a:lstStyle/>
          <a:p>
            <a:pPr algn="ctr"/>
            <a:r>
              <a:rPr lang="en-US" sz="7200">
                <a:solidFill>
                  <a:schemeClr val="bg1"/>
                </a:solidFill>
              </a:rPr>
              <a:t>Top Solutions</a:t>
            </a:r>
          </a:p>
        </p:txBody>
      </p:sp>
      <p:pic>
        <p:nvPicPr>
          <p:cNvPr id="4" name="Picture 3" descr="A person sitting on a table&#10;&#10;Description generated with high confidence">
            <a:extLst>
              <a:ext uri="{FF2B5EF4-FFF2-40B4-BE49-F238E27FC236}">
                <a16:creationId xmlns:a16="http://schemas.microsoft.com/office/drawing/2014/main" id="{7AEC56FB-9AEE-4D34-B905-ACB55FA35FFC}"/>
              </a:ext>
            </a:extLst>
          </p:cNvPr>
          <p:cNvPicPr>
            <a:picLocks noChangeAspect="1"/>
          </p:cNvPicPr>
          <p:nvPr/>
        </p:nvPicPr>
        <p:blipFill rotWithShape="1">
          <a:blip r:embed="rId2"/>
          <a:srcRect t="25962" r="2463" b="240"/>
          <a:stretch/>
        </p:blipFill>
        <p:spPr>
          <a:xfrm>
            <a:off x="9568742" y="4340430"/>
            <a:ext cx="1327864" cy="20965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a:extLst>
              <a:ext uri="{FF2B5EF4-FFF2-40B4-BE49-F238E27FC236}">
                <a16:creationId xmlns:a16="http://schemas.microsoft.com/office/drawing/2014/main" id="{D8AC1B1A-1960-4326-94BD-801925BCA25E}"/>
              </a:ext>
            </a:extLst>
          </p:cNvPr>
          <p:cNvSpPr txBox="1"/>
          <p:nvPr/>
        </p:nvSpPr>
        <p:spPr>
          <a:xfrm>
            <a:off x="8580170" y="2270167"/>
            <a:ext cx="3303565"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 Recipes would get a "health rating" along with stating its total price. This would help him compare different recipes and find what is best for him.</a:t>
            </a:r>
          </a:p>
        </p:txBody>
      </p:sp>
      <p:sp>
        <p:nvSpPr>
          <p:cNvPr id="3" name="TextBox 2">
            <a:extLst>
              <a:ext uri="{FF2B5EF4-FFF2-40B4-BE49-F238E27FC236}">
                <a16:creationId xmlns:a16="http://schemas.microsoft.com/office/drawing/2014/main" id="{A6428D33-7B4B-4D21-B3ED-B601485DA64A}"/>
              </a:ext>
            </a:extLst>
          </p:cNvPr>
          <p:cNvSpPr txBox="1"/>
          <p:nvPr/>
        </p:nvSpPr>
        <p:spPr>
          <a:xfrm>
            <a:off x="4373088" y="2270165"/>
            <a:ext cx="3557153"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Preparing step by step recipes, with time stamps on each step, that are simple to follow. This would help with his time management when preparing the food.</a:t>
            </a:r>
          </a:p>
        </p:txBody>
      </p:sp>
      <p:pic>
        <p:nvPicPr>
          <p:cNvPr id="8" name="Picture 7" descr="A close up of a person&#10;&#10;Description generated with very high confidence">
            <a:extLst>
              <a:ext uri="{FF2B5EF4-FFF2-40B4-BE49-F238E27FC236}">
                <a16:creationId xmlns:a16="http://schemas.microsoft.com/office/drawing/2014/main" id="{266B5EB0-1740-4E14-92E2-D3846D211DFA}"/>
              </a:ext>
            </a:extLst>
          </p:cNvPr>
          <p:cNvPicPr>
            <a:picLocks noChangeAspect="1"/>
          </p:cNvPicPr>
          <p:nvPr/>
        </p:nvPicPr>
        <p:blipFill>
          <a:blip r:embed="rId3"/>
          <a:stretch>
            <a:fillRect/>
          </a:stretch>
        </p:blipFill>
        <p:spPr>
          <a:xfrm>
            <a:off x="5377543" y="4396167"/>
            <a:ext cx="1328058" cy="19845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Picture 10" descr="A couple of people posing for the camera&#10;&#10;Description generated with very high confidence">
            <a:extLst>
              <a:ext uri="{FF2B5EF4-FFF2-40B4-BE49-F238E27FC236}">
                <a16:creationId xmlns:a16="http://schemas.microsoft.com/office/drawing/2014/main" id="{ADBFB1D0-0475-476D-A72D-C032B2F7B33E}"/>
              </a:ext>
            </a:extLst>
          </p:cNvPr>
          <p:cNvPicPr>
            <a:picLocks noChangeAspect="1"/>
          </p:cNvPicPr>
          <p:nvPr/>
        </p:nvPicPr>
        <p:blipFill rotWithShape="1">
          <a:blip r:embed="rId4"/>
          <a:srcRect r="27798" b="-337"/>
          <a:stretch/>
        </p:blipFill>
        <p:spPr>
          <a:xfrm>
            <a:off x="1466108" y="4425042"/>
            <a:ext cx="1426470" cy="19607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7" name="TextBox 16">
            <a:extLst>
              <a:ext uri="{FF2B5EF4-FFF2-40B4-BE49-F238E27FC236}">
                <a16:creationId xmlns:a16="http://schemas.microsoft.com/office/drawing/2014/main" id="{101B78F5-7D90-4F67-81BD-C688143364F3}"/>
              </a:ext>
            </a:extLst>
          </p:cNvPr>
          <p:cNvSpPr txBox="1"/>
          <p:nvPr/>
        </p:nvSpPr>
        <p:spPr>
          <a:xfrm>
            <a:off x="568037" y="2267692"/>
            <a:ext cx="3444585" cy="175432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Providing meals and recipes suitable for vegetarians and high in protein. This would cater to her dietary choice as well as help her fulfil her nutritional requirements.</a:t>
            </a:r>
          </a:p>
        </p:txBody>
      </p:sp>
    </p:spTree>
    <p:extLst>
      <p:ext uri="{BB962C8B-B14F-4D97-AF65-F5344CB8AC3E}">
        <p14:creationId xmlns:p14="http://schemas.microsoft.com/office/powerpoint/2010/main" val="1899748834"/>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96607-65A6-410C-A072-C21A880D1022}"/>
              </a:ext>
            </a:extLst>
          </p:cNvPr>
          <p:cNvSpPr>
            <a:spLocks noGrp="1"/>
          </p:cNvSpPr>
          <p:nvPr>
            <p:ph type="ctrTitle"/>
          </p:nvPr>
        </p:nvSpPr>
        <p:spPr>
          <a:xfrm>
            <a:off x="1579671" y="953064"/>
            <a:ext cx="4478002" cy="3388287"/>
          </a:xfrm>
        </p:spPr>
        <p:txBody>
          <a:bodyPr vert="horz" lIns="91440" tIns="45720" rIns="91440" bIns="45720" rtlCol="0" anchor="ctr">
            <a:normAutofit/>
          </a:bodyPr>
          <a:lstStyle/>
          <a:p>
            <a:r>
              <a:rPr lang="en-US"/>
              <a:t>Interview Questions</a:t>
            </a:r>
          </a:p>
          <a:p>
            <a:endParaRPr lang="en-US" sz="4000"/>
          </a:p>
        </p:txBody>
      </p:sp>
      <p:sp>
        <p:nvSpPr>
          <p:cNvPr id="3" name="Subtitle 2">
            <a:extLst>
              <a:ext uri="{FF2B5EF4-FFF2-40B4-BE49-F238E27FC236}">
                <a16:creationId xmlns:a16="http://schemas.microsoft.com/office/drawing/2014/main" id="{709F625F-7509-4C61-980A-67F714E57689}"/>
              </a:ext>
            </a:extLst>
          </p:cNvPr>
          <p:cNvSpPr>
            <a:spLocks noGrp="1"/>
          </p:cNvSpPr>
          <p:nvPr>
            <p:ph type="subTitle" idx="1"/>
          </p:nvPr>
        </p:nvSpPr>
        <p:spPr>
          <a:xfrm>
            <a:off x="6097133" y="197201"/>
            <a:ext cx="5365218" cy="4900014"/>
          </a:xfrm>
          <a:effectLst/>
        </p:spPr>
        <p:txBody>
          <a:bodyPr vert="horz" lIns="91440" tIns="45720" rIns="91440" bIns="45720" rtlCol="0" anchor="ctr">
            <a:normAutofit/>
          </a:bodyPr>
          <a:lstStyle/>
          <a:p>
            <a:pPr marL="285750" indent="-285750">
              <a:lnSpc>
                <a:spcPct val="90000"/>
              </a:lnSpc>
              <a:buFont typeface="Wingdings 2" charset="2"/>
              <a:buChar char=""/>
            </a:pPr>
            <a:r>
              <a:rPr lang="en-US" sz="1700">
                <a:solidFill>
                  <a:schemeClr val="bg1"/>
                </a:solidFill>
              </a:rPr>
              <a:t>Do you follow a certain diet, like being vegetarian, vegan or not eat specific foods?</a:t>
            </a:r>
          </a:p>
          <a:p>
            <a:pPr marL="285750" indent="-285750">
              <a:lnSpc>
                <a:spcPct val="90000"/>
              </a:lnSpc>
              <a:buFont typeface="Wingdings 2" charset="2"/>
              <a:buChar char=""/>
            </a:pPr>
            <a:r>
              <a:rPr lang="en-US" sz="1700">
                <a:solidFill>
                  <a:schemeClr val="bg1"/>
                </a:solidFill>
              </a:rPr>
              <a:t>How many meals do you prepare in a day?</a:t>
            </a:r>
          </a:p>
          <a:p>
            <a:pPr marL="285750" indent="-285750">
              <a:lnSpc>
                <a:spcPct val="90000"/>
              </a:lnSpc>
              <a:buFont typeface="Wingdings 2" charset="2"/>
              <a:buChar char=""/>
            </a:pPr>
            <a:r>
              <a:rPr lang="en-US" sz="1700">
                <a:solidFill>
                  <a:schemeClr val="bg1"/>
                </a:solidFill>
              </a:rPr>
              <a:t>What challenges do you face when cooking?</a:t>
            </a:r>
          </a:p>
          <a:p>
            <a:pPr marL="285750" indent="-285750">
              <a:lnSpc>
                <a:spcPct val="90000"/>
              </a:lnSpc>
              <a:buFont typeface="Wingdings 2" charset="2"/>
              <a:buChar char=""/>
            </a:pPr>
            <a:r>
              <a:rPr lang="en-US" sz="1700">
                <a:solidFill>
                  <a:schemeClr val="bg1"/>
                </a:solidFill>
              </a:rPr>
              <a:t>How do you decide on what to eat?</a:t>
            </a:r>
          </a:p>
          <a:p>
            <a:pPr marL="285750" indent="-285750">
              <a:lnSpc>
                <a:spcPct val="90000"/>
              </a:lnSpc>
              <a:buFont typeface="Wingdings 2" charset="2"/>
              <a:buChar char=""/>
            </a:pPr>
            <a:r>
              <a:rPr lang="en-US" sz="1700">
                <a:solidFill>
                  <a:schemeClr val="bg1"/>
                </a:solidFill>
              </a:rPr>
              <a:t>How often do you prepare your own food as opposed to going out to eat, in a month?</a:t>
            </a:r>
          </a:p>
          <a:p>
            <a:pPr marL="285750" indent="-285750">
              <a:lnSpc>
                <a:spcPct val="90000"/>
              </a:lnSpc>
              <a:buFont typeface="Wingdings 2" charset="2"/>
              <a:buChar char=""/>
            </a:pPr>
            <a:r>
              <a:rPr lang="en-US" sz="1700">
                <a:solidFill>
                  <a:schemeClr val="bg1"/>
                </a:solidFill>
              </a:rPr>
              <a:t>How important is the nutritional value of the food you eat, and why?</a:t>
            </a:r>
          </a:p>
          <a:p>
            <a:pPr marL="285750" indent="-285750">
              <a:lnSpc>
                <a:spcPct val="90000"/>
              </a:lnSpc>
              <a:buFont typeface="Wingdings 2" charset="2"/>
              <a:buChar char=""/>
            </a:pPr>
            <a:r>
              <a:rPr lang="en-US" sz="1700">
                <a:solidFill>
                  <a:schemeClr val="bg1"/>
                </a:solidFill>
              </a:rPr>
              <a:t>Any specific cultural food you like the most?</a:t>
            </a:r>
          </a:p>
          <a:p>
            <a:pPr marL="285750" indent="-285750">
              <a:lnSpc>
                <a:spcPct val="90000"/>
              </a:lnSpc>
              <a:buFont typeface="Wingdings 2" charset="2"/>
              <a:buChar char=""/>
            </a:pPr>
            <a:r>
              <a:rPr lang="en-US" sz="1700">
                <a:solidFill>
                  <a:schemeClr val="bg1"/>
                </a:solidFill>
              </a:rPr>
              <a:t>What are some of your favorite ingredients to cook with and why?</a:t>
            </a:r>
          </a:p>
          <a:p>
            <a:pPr marL="285750" indent="-285750">
              <a:lnSpc>
                <a:spcPct val="90000"/>
              </a:lnSpc>
              <a:buFont typeface="Wingdings 2" charset="2"/>
              <a:buChar char=""/>
            </a:pPr>
            <a:r>
              <a:rPr lang="en-US" sz="1700">
                <a:solidFill>
                  <a:schemeClr val="bg1"/>
                </a:solidFill>
              </a:rPr>
              <a:t>Where do you look for recipes?</a:t>
            </a:r>
          </a:p>
          <a:p>
            <a:pPr marL="285750" indent="-285750">
              <a:lnSpc>
                <a:spcPct val="90000"/>
              </a:lnSpc>
              <a:buFont typeface="Wingdings 2" charset="2"/>
              <a:buChar char=""/>
            </a:pPr>
            <a:r>
              <a:rPr lang="en-US" sz="1700">
                <a:solidFill>
                  <a:schemeClr val="bg1"/>
                </a:solidFill>
              </a:rPr>
              <a:t>Do you think your cooking skills can improve with the help of using more recipes?</a:t>
            </a:r>
          </a:p>
          <a:p>
            <a:pPr>
              <a:lnSpc>
                <a:spcPct val="90000"/>
              </a:lnSpc>
              <a:buFont typeface="Wingdings 2" charset="2"/>
              <a:buChar char=""/>
            </a:pPr>
            <a:endParaRPr lang="en-US" sz="1700">
              <a:solidFill>
                <a:schemeClr val="bg1"/>
              </a:solidFill>
            </a:endParaRPr>
          </a:p>
        </p:txBody>
      </p:sp>
    </p:spTree>
    <p:extLst>
      <p:ext uri="{BB962C8B-B14F-4D97-AF65-F5344CB8AC3E}">
        <p14:creationId xmlns:p14="http://schemas.microsoft.com/office/powerpoint/2010/main" val="321734983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12078" y="-67410"/>
            <a:ext cx="11205348" cy="1554320"/>
          </a:xfrm>
        </p:spPr>
        <p:txBody>
          <a:bodyPr/>
          <a:lstStyle/>
          <a:p>
            <a:pPr algn="ctr"/>
            <a:r>
              <a:rPr lang="en-US" sz="3200" b="0"/>
              <a:t>Do you follow a certain diet, like being vegetarian, vegan or not eat specific foods?</a:t>
            </a:r>
          </a:p>
        </p:txBody>
      </p:sp>
      <p:sp>
        <p:nvSpPr>
          <p:cNvPr id="3" name="TextBox 2">
            <a:extLst>
              <a:ext uri="{FF2B5EF4-FFF2-40B4-BE49-F238E27FC236}">
                <a16:creationId xmlns:a16="http://schemas.microsoft.com/office/drawing/2014/main" id="{168C357B-D18D-44DC-A25B-27BFADDDA022}"/>
              </a:ext>
            </a:extLst>
          </p:cNvPr>
          <p:cNvSpPr txBox="1"/>
          <p:nvPr/>
        </p:nvSpPr>
        <p:spPr>
          <a:xfrm>
            <a:off x="657102" y="3754582"/>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am a vegetarian.</a:t>
            </a:r>
            <a:r>
              <a:rPr lang="en-US" sz="1400">
                <a:solidFill>
                  <a:srgbClr val="000000"/>
                </a:solidFill>
                <a:latin typeface="Century Gothic"/>
                <a:cs typeface="Times New Roman"/>
              </a:rPr>
              <a:t> "</a:t>
            </a:r>
            <a:endParaRPr lang="en-US" sz="2000">
              <a:solidFill>
                <a:srgbClr val="000000"/>
              </a:solidFill>
              <a:latin typeface="Century Gothic"/>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457698"/>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"Sometimes I am vegan and sometimes I am vegetarian and sometimes I eat meat." </a:t>
            </a:r>
            <a:r>
              <a:rPr lang="en-US" sz="1400">
                <a:solidFill>
                  <a:srgbClr val="000000"/>
                </a:solidFill>
                <a:latin typeface="Century Gothic"/>
                <a:cs typeface="Times New Roman"/>
              </a:rPr>
              <a:t> </a:t>
            </a:r>
            <a:endParaRPr lang="en-US" sz="2000">
              <a:solidFill>
                <a:srgbClr val="000000"/>
              </a:solidFill>
              <a:latin typeface="Century Gothic"/>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80764" y="2952997"/>
            <a:ext cx="2743200" cy="16004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"Yeah, I do follow a specific diet, but it doesn’t follow one of the labels. I try to eat less meat and cut back on saturated fats and things I find unhealthy. But I wouldn’t consider myself vegetarian.</a:t>
            </a:r>
            <a:r>
              <a:rPr lang="en-US" sz="1400">
                <a:solidFill>
                  <a:srgbClr val="000000"/>
                </a:solidFill>
                <a:latin typeface="Century Gothic"/>
                <a:cs typeface="Times New Roman"/>
              </a:rPr>
              <a:t>"</a:t>
            </a:r>
            <a:endParaRPr lang="en-US" sz="2000">
              <a:solidFill>
                <a:srgbClr val="000000"/>
              </a:solidFill>
              <a:latin typeface="Century Gothic"/>
            </a:endParaRPr>
          </a:p>
        </p:txBody>
      </p:sp>
      <p:pic>
        <p:nvPicPr>
          <p:cNvPr id="10" name="Picture 10" descr="A couple of people posing for the camera&#10;&#10;Description generated with very high confidence">
            <a:extLst>
              <a:ext uri="{FF2B5EF4-FFF2-40B4-BE49-F238E27FC236}">
                <a16:creationId xmlns:a16="http://schemas.microsoft.com/office/drawing/2014/main" id="{7ABD243A-1EE9-4D03-9FF9-E4ED5838AFC5}"/>
              </a:ext>
            </a:extLst>
          </p:cNvPr>
          <p:cNvPicPr>
            <a:picLocks noChangeAspect="1"/>
          </p:cNvPicPr>
          <p:nvPr/>
        </p:nvPicPr>
        <p:blipFill rotWithShape="1">
          <a:blip r:embed="rId2"/>
          <a:srcRect r="27798" b="-337"/>
          <a:stretch/>
        </p:blipFill>
        <p:spPr>
          <a:xfrm>
            <a:off x="1359725" y="4877790"/>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Picture 11" descr="A person sitting on a table&#10;&#10;Description generated with high confidence">
            <a:extLst>
              <a:ext uri="{FF2B5EF4-FFF2-40B4-BE49-F238E27FC236}">
                <a16:creationId xmlns:a16="http://schemas.microsoft.com/office/drawing/2014/main" id="{3A4E999A-DEFD-431B-955F-814061C61E48}"/>
              </a:ext>
            </a:extLst>
          </p:cNvPr>
          <p:cNvPicPr>
            <a:picLocks noChangeAspect="1"/>
          </p:cNvPicPr>
          <p:nvPr/>
        </p:nvPicPr>
        <p:blipFill rotWithShape="1">
          <a:blip r:embed="rId3"/>
          <a:srcRect t="25962" r="2463" b="240"/>
          <a:stretch/>
        </p:blipFill>
        <p:spPr>
          <a:xfrm>
            <a:off x="9746871"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Picture 12" descr="A close up of a person&#10;&#10;Description generated with very high confidence">
            <a:extLst>
              <a:ext uri="{FF2B5EF4-FFF2-40B4-BE49-F238E27FC236}">
                <a16:creationId xmlns:a16="http://schemas.microsoft.com/office/drawing/2014/main" id="{53E4E5A5-2A99-451D-914A-604854FAF237}"/>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139938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12078" y="-67410"/>
            <a:ext cx="11205348" cy="1554320"/>
          </a:xfrm>
        </p:spPr>
        <p:txBody>
          <a:bodyPr/>
          <a:lstStyle/>
          <a:p>
            <a:pPr algn="ctr"/>
            <a:r>
              <a:rPr lang="en-US" sz="3200" b="0"/>
              <a:t>How many meals do you prepare in a day?</a:t>
            </a:r>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736271" y="3734790"/>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"2 to 3 meals within a day."</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131127"/>
            <a:ext cx="274320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don’t know I can have 5 and sometimes I can have 1. Today I have had 3 already. Anywhere between 1 to 5."</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6" y="3616036"/>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"3 meals."</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66E97610-B475-47D9-B93F-47C943046232}"/>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1841C1AD-6F77-4F23-8EA4-CB87172E66FF}"/>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246C9C49-30A3-402C-BB0B-C1721C4211C7}"/>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982257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12078" y="437291"/>
            <a:ext cx="11205348" cy="1554320"/>
          </a:xfrm>
        </p:spPr>
        <p:txBody>
          <a:bodyPr/>
          <a:lstStyle/>
          <a:p>
            <a:pPr algn="ctr"/>
            <a:r>
              <a:rPr lang="en-US" sz="3200" b="0"/>
              <a:t>What challenges do you face when cooking?</a:t>
            </a:r>
          </a:p>
          <a:p>
            <a:pPr algn="ctr"/>
            <a:endParaRPr lang="en-US" sz="3200" b="0"/>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736270" y="3418114"/>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"Not having enough money for all the ingredients, I would like to put into my meals."</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24400" y="2883724"/>
            <a:ext cx="2743200" cy="181588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rush everything because I feel like if I don’t rush everything something bad will happen. I must do everything in a certain order so it can finish at the same time which stresses me out, but I enjoy it. "</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5" y="3042061"/>
            <a:ext cx="2743200" cy="138499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"Trying to find something both healthy and tasty and that doesn’t take long to make. I usually end up making something healthy quickly, but it doesn’t taste the best."</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FF5F5883-68AB-4D70-B8FC-27C0B5C17509}"/>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E7378275-8302-4845-9AB0-C0E0122C1938}"/>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73345C0C-559E-4F3D-A9C2-7D92E6BB5C78}"/>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788488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12078" y="437291"/>
            <a:ext cx="11205348" cy="1554320"/>
          </a:xfrm>
        </p:spPr>
        <p:txBody>
          <a:bodyPr/>
          <a:lstStyle/>
          <a:p>
            <a:pPr algn="ctr"/>
            <a:r>
              <a:rPr lang="en-US" sz="3200" b="0"/>
              <a:t>How do you decide on what to eat?</a:t>
            </a:r>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736271" y="3586348"/>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"Go with what I am craving."</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131127"/>
            <a:ext cx="2743200" cy="11695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think about meals I eat regularly and which one I want the most. A minute ago, I thought about should I eat rice or lentils."</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920349" y="2774866"/>
            <a:ext cx="2743200" cy="181588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"Base it off what I think my body needs. If I exercise, I look for protein. If I have a big day, I eat porridge for energy. I try to hit my nutrition requirements but adjust it depending on my activities for the day."</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D5612AC1-CCAA-4534-969E-70245F03C29D}"/>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A1F89EA9-0C60-4D1E-A87B-06B586B7A98C}"/>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DDC4AFF0-8A17-4DCA-886A-8F3607B0457D}"/>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413219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41766" y="922200"/>
            <a:ext cx="11205348" cy="1554320"/>
          </a:xfrm>
        </p:spPr>
        <p:txBody>
          <a:bodyPr/>
          <a:lstStyle/>
          <a:p>
            <a:pPr algn="ctr"/>
            <a:r>
              <a:rPr lang="en-US" sz="3200" b="0"/>
              <a:t>How often do you prepare your own food as opposed to going out to eat, in a month?</a:t>
            </a:r>
          </a:p>
          <a:p>
            <a:pPr algn="ctr"/>
            <a:endParaRPr lang="en-US" sz="3200" b="0"/>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736271" y="3586348"/>
            <a:ext cx="2743200" cy="11695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"70% of the time I cook my own meals and the other 30% I eat out or have meals deals."</a:t>
            </a:r>
            <a:endParaRPr lang="en-US" sz="1400">
              <a:solidFill>
                <a:srgbClr val="000000"/>
              </a:solidFill>
              <a:latin typeface="Century Gothic"/>
              <a:cs typeface="Times New Roman"/>
            </a:endParaRPr>
          </a:p>
          <a:p>
            <a:pPr algn="ct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586348"/>
            <a:ext cx="2743200" cy="73866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 eat out probably on average once every 2 weeks. "</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6" y="3131126"/>
            <a:ext cx="2743200" cy="138499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"Don’t have many takeaways or restaurants but occasionally buy meal deals or a portion of chips from a takeaway. 1 or 2 times a week."</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F6B8DBC6-35D0-4FA4-BEBB-D48F43D217B9}"/>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78C952A3-280A-44EF-8F04-6ED97C5C14A8}"/>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4730A3F0-A88D-4C42-A72E-C555480FD813}"/>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025630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AE1C4-193E-4FE4-B03B-8953D80999B8}"/>
              </a:ext>
            </a:extLst>
          </p:cNvPr>
          <p:cNvSpPr>
            <a:spLocks noGrp="1"/>
          </p:cNvSpPr>
          <p:nvPr>
            <p:ph type="title"/>
          </p:nvPr>
        </p:nvSpPr>
        <p:spPr>
          <a:xfrm>
            <a:off x="621974" y="457083"/>
            <a:ext cx="11205348" cy="1554320"/>
          </a:xfrm>
        </p:spPr>
        <p:txBody>
          <a:bodyPr/>
          <a:lstStyle/>
          <a:p>
            <a:pPr algn="ctr"/>
            <a:r>
              <a:rPr lang="en-US" sz="3200" b="0"/>
              <a:t>How important is the nutritional value of the food you eat, and why?</a:t>
            </a:r>
          </a:p>
          <a:p>
            <a:pPr algn="ctr"/>
            <a:endParaRPr lang="en-US" sz="3200" b="0"/>
          </a:p>
        </p:txBody>
      </p:sp>
      <p:sp>
        <p:nvSpPr>
          <p:cNvPr id="3" name="TextBox 2">
            <a:extLst>
              <a:ext uri="{FF2B5EF4-FFF2-40B4-BE49-F238E27FC236}">
                <a16:creationId xmlns:a16="http://schemas.microsoft.com/office/drawing/2014/main" id="{168C357B-D18D-44DC-A25B-27BFADDDA022}"/>
              </a:ext>
            </a:extLst>
          </p:cNvPr>
          <p:cNvSpPr txBox="1"/>
          <p:nvPr/>
        </p:nvSpPr>
        <p:spPr>
          <a:xfrm>
            <a:off x="825335" y="2962894"/>
            <a:ext cx="2743200" cy="160043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"It is very important because being a vegetarian you have to think more about what you are consuming. I try to look for food high in protein because I need to substitute it for meat. "</a:t>
            </a:r>
            <a:endParaRPr lang="en-US" sz="1400">
              <a:solidFill>
                <a:srgbClr val="000000"/>
              </a:solidFill>
              <a:latin typeface="Century Gothic"/>
              <a:cs typeface="Times New Roman"/>
            </a:endParaRPr>
          </a:p>
        </p:txBody>
      </p:sp>
      <p:sp>
        <p:nvSpPr>
          <p:cNvPr id="4" name="TextBox 3">
            <a:extLst>
              <a:ext uri="{FF2B5EF4-FFF2-40B4-BE49-F238E27FC236}">
                <a16:creationId xmlns:a16="http://schemas.microsoft.com/office/drawing/2014/main" id="{A0DBEECE-F358-4749-8E58-2EF3AC754DE8}"/>
              </a:ext>
            </a:extLst>
          </p:cNvPr>
          <p:cNvSpPr txBox="1"/>
          <p:nvPr/>
        </p:nvSpPr>
        <p:spPr>
          <a:xfrm>
            <a:off x="4773881" y="3348841"/>
            <a:ext cx="2743200"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"Depends on the day. On the average day it's very important. Occasionally I like to have a cheat day. "</a:t>
            </a:r>
            <a:endParaRPr lang="en-US" sz="1400">
              <a:solidFill>
                <a:srgbClr val="000000"/>
              </a:solidFill>
              <a:latin typeface="Century Gothic"/>
              <a:cs typeface="Times New Roman"/>
            </a:endParaRPr>
          </a:p>
        </p:txBody>
      </p:sp>
      <p:sp>
        <p:nvSpPr>
          <p:cNvPr id="5" name="TextBox 4">
            <a:extLst>
              <a:ext uri="{FF2B5EF4-FFF2-40B4-BE49-F238E27FC236}">
                <a16:creationId xmlns:a16="http://schemas.microsoft.com/office/drawing/2014/main" id="{D50BACEB-8FEF-491F-8854-0FC4B691BDEE}"/>
              </a:ext>
            </a:extLst>
          </p:cNvPr>
          <p:cNvSpPr txBox="1"/>
          <p:nvPr/>
        </p:nvSpPr>
        <p:spPr>
          <a:xfrm>
            <a:off x="8851076" y="3131126"/>
            <a:ext cx="2743200" cy="116955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a:solidFill>
                  <a:srgbClr val="000000"/>
                </a:solidFill>
                <a:latin typeface="Century Gothic"/>
              </a:rPr>
              <a:t>"It's very important to me. No point in buying and eating something unless it benefits me because I value my health."</a:t>
            </a:r>
            <a:endParaRPr lang="en-US" sz="1400">
              <a:solidFill>
                <a:srgbClr val="000000"/>
              </a:solidFill>
              <a:latin typeface="Century Gothic"/>
              <a:cs typeface="Times New Roman"/>
            </a:endParaRPr>
          </a:p>
        </p:txBody>
      </p:sp>
      <p:pic>
        <p:nvPicPr>
          <p:cNvPr id="15" name="Picture 10" descr="A couple of people posing for the camera&#10;&#10;Description generated with very high confidence">
            <a:extLst>
              <a:ext uri="{FF2B5EF4-FFF2-40B4-BE49-F238E27FC236}">
                <a16:creationId xmlns:a16="http://schemas.microsoft.com/office/drawing/2014/main" id="{2BEEABF5-DF52-4B63-8F98-5795A000B82D}"/>
              </a:ext>
            </a:extLst>
          </p:cNvPr>
          <p:cNvPicPr>
            <a:picLocks noChangeAspect="1"/>
          </p:cNvPicPr>
          <p:nvPr/>
        </p:nvPicPr>
        <p:blipFill rotWithShape="1">
          <a:blip r:embed="rId2"/>
          <a:srcRect r="27798" b="-337"/>
          <a:stretch/>
        </p:blipFill>
        <p:spPr>
          <a:xfrm>
            <a:off x="1508167" y="4867894"/>
            <a:ext cx="1198860" cy="16440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7" name="Picture 16" descr="A person sitting on a table&#10;&#10;Description generated with high confidence">
            <a:extLst>
              <a:ext uri="{FF2B5EF4-FFF2-40B4-BE49-F238E27FC236}">
                <a16:creationId xmlns:a16="http://schemas.microsoft.com/office/drawing/2014/main" id="{C5D588A7-77C1-401A-976F-194438B9D877}"/>
              </a:ext>
            </a:extLst>
          </p:cNvPr>
          <p:cNvPicPr>
            <a:picLocks noChangeAspect="1"/>
          </p:cNvPicPr>
          <p:nvPr/>
        </p:nvPicPr>
        <p:blipFill rotWithShape="1">
          <a:blip r:embed="rId3"/>
          <a:srcRect t="25962" r="2463" b="240"/>
          <a:stretch/>
        </p:blipFill>
        <p:spPr>
          <a:xfrm>
            <a:off x="9677598" y="4805546"/>
            <a:ext cx="1090358" cy="17204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descr="A close up of a person&#10;&#10;Description generated with very high confidence">
            <a:extLst>
              <a:ext uri="{FF2B5EF4-FFF2-40B4-BE49-F238E27FC236}">
                <a16:creationId xmlns:a16="http://schemas.microsoft.com/office/drawing/2014/main" id="{F5C3E1A4-4F7B-4CB7-BA41-F7B9043916C4}"/>
              </a:ext>
            </a:extLst>
          </p:cNvPr>
          <p:cNvPicPr>
            <a:picLocks noChangeAspect="1"/>
          </p:cNvPicPr>
          <p:nvPr/>
        </p:nvPicPr>
        <p:blipFill>
          <a:blip r:embed="rId4"/>
          <a:stretch>
            <a:fillRect/>
          </a:stretch>
        </p:blipFill>
        <p:spPr>
          <a:xfrm>
            <a:off x="5585361" y="4881077"/>
            <a:ext cx="1130136" cy="16282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8361635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Quotable</vt:lpstr>
      <vt:lpstr>Food preparation with recipes</vt:lpstr>
      <vt:lpstr>INTERVIEW PROCESS </vt:lpstr>
      <vt:lpstr>Interview Questions </vt:lpstr>
      <vt:lpstr>Do you follow a certain diet, like being vegetarian, vegan or not eat specific foods?</vt:lpstr>
      <vt:lpstr>How many meals do you prepare in a day? </vt:lpstr>
      <vt:lpstr>What challenges do you face when cooking?  </vt:lpstr>
      <vt:lpstr>How do you decide on what to eat? </vt:lpstr>
      <vt:lpstr>How often do you prepare your own food as opposed to going out to eat, in a month?  </vt:lpstr>
      <vt:lpstr>How important is the nutritional value of the food you eat, and why? </vt:lpstr>
      <vt:lpstr>Any specific cultural food you like the most? </vt:lpstr>
      <vt:lpstr>What are some of your favorite ingredients to cook with and why?</vt:lpstr>
      <vt:lpstr>Where do you look for recipes?</vt:lpstr>
      <vt:lpstr>Do you think your cooking skills can improve with the help of using more recipes?</vt:lpstr>
      <vt:lpstr>SAID.</vt:lpstr>
      <vt:lpstr>DID.</vt:lpstr>
      <vt:lpstr>FELT.</vt:lpstr>
      <vt:lpstr>THOUGHT.</vt:lpstr>
      <vt:lpstr>PowerPoint Presentation</vt:lpstr>
      <vt:lpstr>Things That Intrigued Us</vt:lpstr>
      <vt:lpstr>Point of Views</vt:lpstr>
      <vt:lpstr>How We Might</vt:lpstr>
      <vt:lpstr>How We Might</vt:lpstr>
      <vt:lpstr>How We Might</vt:lpstr>
      <vt:lpstr>How We Might</vt:lpstr>
      <vt:lpstr>Top 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58</cp:revision>
  <dcterms:created xsi:type="dcterms:W3CDTF">2013-07-15T20:26:40Z</dcterms:created>
  <dcterms:modified xsi:type="dcterms:W3CDTF">2019-03-14T22:02:34Z</dcterms:modified>
</cp:coreProperties>
</file>

<file path=docProps/thumbnail.jpeg>
</file>